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1F4FDDB-81D6-4878-998F-55696E4BC3F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E9C28B-D37F-4D58-BF9A-E7FBDF9777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Kaleidoscope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Multiple </a:t>
            </a:r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81600"/>
            <a:ext cx="80772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make and experiment with a kaleidoscope while answering guided discussion questions. </a:t>
            </a:r>
          </a:p>
          <a:p>
            <a:pPr algn="ctr"/>
            <a:r>
              <a:rPr lang="en-US" dirty="0" smtClean="0"/>
              <a:t>Grades: 4-12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241550"/>
            <a:ext cx="23812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396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Kaleidoscope:  Multiple Reflections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Kaleidoscope:  Multiple Reflections</dc:title>
  <dc:creator>Tracey Hartness</dc:creator>
  <cp:lastModifiedBy>Tracey Hartness</cp:lastModifiedBy>
  <cp:revision>1</cp:revision>
  <dcterms:created xsi:type="dcterms:W3CDTF">2012-09-13T15:56:41Z</dcterms:created>
  <dcterms:modified xsi:type="dcterms:W3CDTF">2012-09-13T16:00:01Z</dcterms:modified>
</cp:coreProperties>
</file>