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9EAE-5BC2-4867-BE09-6FD8E2DFFBC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00BE-3744-4307-839B-E5AA17A1E2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9EAE-5BC2-4867-BE09-6FD8E2DFFBC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00BE-3744-4307-839B-E5AA17A1E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9EAE-5BC2-4867-BE09-6FD8E2DFFBC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00BE-3744-4307-839B-E5AA17A1E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9EAE-5BC2-4867-BE09-6FD8E2DFFBC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00BE-3744-4307-839B-E5AA17A1E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9EAE-5BC2-4867-BE09-6FD8E2DFFBC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00BE-3744-4307-839B-E5AA17A1E2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9EAE-5BC2-4867-BE09-6FD8E2DFFBC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00BE-3744-4307-839B-E5AA17A1E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9EAE-5BC2-4867-BE09-6FD8E2DFFBC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00BE-3744-4307-839B-E5AA17A1E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9EAE-5BC2-4867-BE09-6FD8E2DFFBC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00BE-3744-4307-839B-E5AA17A1E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9EAE-5BC2-4867-BE09-6FD8E2DFFBC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00BE-3744-4307-839B-E5AA17A1E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9EAE-5BC2-4867-BE09-6FD8E2DFFBC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00BE-3744-4307-839B-E5AA17A1E2A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E849EAE-5BC2-4867-BE09-6FD8E2DFFBC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64400BE-3744-4307-839B-E5AA17A1E2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E849EAE-5BC2-4867-BE09-6FD8E2DFFBC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64400BE-3744-4307-839B-E5AA17A1E2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9670"/>
            <a:ext cx="8077200" cy="1673352"/>
          </a:xfrm>
        </p:spPr>
        <p:txBody>
          <a:bodyPr/>
          <a:lstStyle/>
          <a:p>
            <a:pPr algn="ctr"/>
            <a:r>
              <a:rPr lang="en-US" dirty="0" smtClean="0"/>
              <a:t>STARLAB: Portable Planetarium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8077200" cy="149961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STARLAB is a portable planetarium. It is an inflatable dome capable of accommodating up to 35 students and 25 adults. Inside the dome, a cylinder projector is not only able to show us the night sky devoid of any light pollution; it can take us on a journey to observe our whole galaxy and study the solar system. STARLAB can serve as a great vehicle for exploring other cultures. We can see the sky through the eyes of ancient Greeks and study the mythology of Native Americans.</a:t>
            </a:r>
          </a:p>
          <a:p>
            <a:pPr algn="ctr"/>
            <a:r>
              <a:rPr lang="en-US" dirty="0" smtClean="0"/>
              <a:t>Grades K-12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09800"/>
            <a:ext cx="3400425" cy="2416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3039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</TotalTime>
  <Words>100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STARLAB: Portable Planetarium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STARLAB: Portable Planetarium</dc:title>
  <dc:creator>Tracey Hartness</dc:creator>
  <cp:lastModifiedBy>Tracey Hartness</cp:lastModifiedBy>
  <cp:revision>1</cp:revision>
  <dcterms:created xsi:type="dcterms:W3CDTF">2012-09-13T15:05:50Z</dcterms:created>
  <dcterms:modified xsi:type="dcterms:W3CDTF">2012-09-13T15:13:29Z</dcterms:modified>
</cp:coreProperties>
</file>