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FF66"/>
    <a:srgbClr val="CC0066"/>
    <a:srgbClr val="33CC33"/>
    <a:srgbClr val="FF0066"/>
    <a:srgbClr val="00FF00"/>
    <a:srgbClr val="EE2AA8"/>
    <a:srgbClr val="00FFCC"/>
    <a:srgbClr val="AC19E7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8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224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5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0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70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8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3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78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7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1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1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1"/>
          </a:fgClr>
          <a:bgClr>
            <a:srgbClr val="CC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C6898-4A16-485A-B675-666A5B6B0A4A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B4F-F4A3-49AB-A33C-F5EE2224F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9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://www.google.com/aclk?sa=L&amp;ai=CprcJRDm2UPryMYTi9gSh_ICgDLmAkfkCwY752Rm5yauuXggFEAEoBVDs8KqCBWDJhoCAgIC0EMgBB6oEKU_QAvQrg0xurStxAAaiXvzEW2DjM7wGDT_kEUrixaG77MCmH2ukGGi_ugUTCPGQ4ZqI8rMCFRFlnQodimkAk8AFBcoFAKAGJuAStJKZt6zahoAq&amp;ei=RDm2UPHeKZHK9QSK04GYCQ&amp;sig=AOD64_2vr-bUq59iGHLcqtbKyLwAU4QObg&amp;ctype=5&amp;sqi=2&amp;ved=0CC0Qwg8&amp;adurl=http://rover.ebay.com/rover/1/711-117182-37290-0/2?ipn=psmain&amp;icep_vectorid=324272&amp;mtid=1588&amp;kwid=1&amp;crlp=6810973929_324272&amp;icep_item_id=180469619658&amp;itemid=180469619658&amp;icep_meta_categ_id=11700&amp;icep_etrs=N&amp;icep_epid=-999&amp;icep_ctlg=-999&amp;icep_cond=Used&amp;targetid=25330115769&amp;rpc=0.07&amp;rpc_upld_id=3524&amp;icep_cbt=n&amp;icep_msku_flag=n&amp;adtype=pla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>
            <a:noAutofit/>
          </a:bodyPr>
          <a:lstStyle/>
          <a:p>
            <a:r>
              <a:rPr lang="en-US" sz="20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P PSG" pitchFamily="50" charset="0"/>
              </a:rPr>
              <a:t>Radish</a:t>
            </a:r>
            <a:endParaRPr lang="en-US" sz="20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P PSG" pitchFamily="50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1744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8726">
        <p14:vortex dir="r"/>
      </p:transition>
    </mc:Choice>
    <mc:Fallback>
      <p:transition spd="slow" advTm="872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itchFamily="18" charset="0"/>
              </a:rPr>
              <a:t>What is a </a:t>
            </a:r>
            <a:r>
              <a:rPr lang="en-US" sz="6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 PSG" pitchFamily="50" charset="0"/>
              </a:rPr>
              <a:t>Radish</a:t>
            </a:r>
            <a:r>
              <a:rPr lang="en-US" sz="6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itchFamily="18" charset="0"/>
              </a:rPr>
              <a:t>?</a:t>
            </a:r>
            <a:endParaRPr lang="en-US" sz="60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1366" y="1524000"/>
            <a:ext cx="5208477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An </a:t>
            </a:r>
            <a:r>
              <a:rPr lang="en-US" sz="35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edible root </a:t>
            </a:r>
            <a:r>
              <a:rPr lang="en-US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vegetable. </a:t>
            </a:r>
            <a:endParaRPr lang="en-US" sz="35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285996"/>
            <a:ext cx="688041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A root vegetable is the edible </a:t>
            </a:r>
            <a:r>
              <a:rPr lang="en-US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root</a:t>
            </a:r>
          </a:p>
          <a:p>
            <a:pPr algn="ctr"/>
            <a:r>
              <a:rPr lang="en-US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 </a:t>
            </a:r>
            <a:r>
              <a:rPr lang="en-US" sz="35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of certain vegetables.  </a:t>
            </a:r>
            <a:endParaRPr lang="en-US" sz="35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3074" name="Picture 2" descr="http://urbanext.illinois.edu/veggies/images/radish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55547"/>
            <a:ext cx="3048000" cy="336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1.gstatic.com/images?q=tbn:ANd9GcQzMNjHlG2RjK_coraaqoWHfa1d8ocr4dVNYrl4nZpiPP5RLBmd-w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124" b="98454" l="8077" r="9538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64547"/>
            <a:ext cx="3143196" cy="234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303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2807">
        <p14:doors dir="vert"/>
      </p:transition>
    </mc:Choice>
    <mc:Fallback>
      <p:transition spd="slow" advTm="128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75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84804"/>
            <a:ext cx="78112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33CC33"/>
                </a:solidFill>
                <a:latin typeface="Plantagenet Cherokee" pitchFamily="18" charset="0"/>
              </a:rPr>
              <a:t>There are five varieties of radishes</a:t>
            </a:r>
            <a:r>
              <a:rPr lang="en-US" sz="4000" dirty="0" smtClean="0">
                <a:solidFill>
                  <a:srgbClr val="33CC33"/>
                </a:solidFill>
                <a:latin typeface="Plantagenet Cherokee" pitchFamily="18" charset="0"/>
              </a:rPr>
              <a:t>:</a:t>
            </a:r>
          </a:p>
          <a:p>
            <a:pPr algn="ctr"/>
            <a:r>
              <a:rPr lang="en-US" sz="4000" dirty="0" smtClean="0">
                <a:solidFill>
                  <a:srgbClr val="33CC33"/>
                </a:solidFill>
                <a:latin typeface="Plantagenet Cherokee" pitchFamily="18" charset="0"/>
              </a:rPr>
              <a:t> </a:t>
            </a:r>
            <a:r>
              <a:rPr lang="en-US" sz="4000" dirty="0">
                <a:solidFill>
                  <a:srgbClr val="33CC33"/>
                </a:solidFill>
                <a:latin typeface="Plantagenet Cherokee" pitchFamily="18" charset="0"/>
              </a:rPr>
              <a:t>Red </a:t>
            </a:r>
            <a:r>
              <a:rPr lang="en-US" sz="4000" dirty="0" smtClean="0">
                <a:solidFill>
                  <a:srgbClr val="33CC33"/>
                </a:solidFill>
                <a:latin typeface="Plantagenet Cherokee" pitchFamily="18" charset="0"/>
              </a:rPr>
              <a:t>Globe</a:t>
            </a:r>
          </a:p>
          <a:p>
            <a:pPr algn="ctr"/>
            <a:r>
              <a:rPr lang="en-US" sz="4000" dirty="0" smtClean="0">
                <a:solidFill>
                  <a:srgbClr val="33CC33"/>
                </a:solidFill>
                <a:latin typeface="Plantagenet Cherokee" pitchFamily="18" charset="0"/>
              </a:rPr>
              <a:t>Black</a:t>
            </a:r>
            <a:endParaRPr lang="en-US" sz="4000" dirty="0">
              <a:solidFill>
                <a:srgbClr val="33CC33"/>
              </a:solidFill>
              <a:latin typeface="Plantagenet Cherokee" pitchFamily="18" charset="0"/>
            </a:endParaRPr>
          </a:p>
          <a:p>
            <a:pPr algn="ctr"/>
            <a:r>
              <a:rPr lang="en-US" sz="4000" dirty="0" smtClean="0">
                <a:solidFill>
                  <a:srgbClr val="33CC33"/>
                </a:solidFill>
                <a:latin typeface="Plantagenet Cherokee" pitchFamily="18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Plantagenet Cherokee" pitchFamily="18" charset="0"/>
              </a:rPr>
              <a:t>Daikons</a:t>
            </a:r>
            <a:endParaRPr lang="en-US" sz="4000" dirty="0" smtClean="0">
              <a:solidFill>
                <a:srgbClr val="33CC33"/>
              </a:solidFill>
              <a:latin typeface="Plantagenet Cherokee" pitchFamily="18" charset="0"/>
            </a:endParaRPr>
          </a:p>
          <a:p>
            <a:pPr algn="ctr"/>
            <a:r>
              <a:rPr lang="en-US" sz="4000" dirty="0" smtClean="0">
                <a:solidFill>
                  <a:srgbClr val="33CC33"/>
                </a:solidFill>
                <a:latin typeface="Plantagenet Cherokee" pitchFamily="18" charset="0"/>
              </a:rPr>
              <a:t> </a:t>
            </a:r>
            <a:r>
              <a:rPr lang="en-US" sz="4000" dirty="0">
                <a:solidFill>
                  <a:srgbClr val="33CC33"/>
                </a:solidFill>
                <a:latin typeface="Plantagenet Cherokee" pitchFamily="18" charset="0"/>
              </a:rPr>
              <a:t>White Icicles </a:t>
            </a:r>
            <a:endParaRPr lang="en-US" sz="4000" dirty="0" smtClean="0">
              <a:solidFill>
                <a:srgbClr val="33CC33"/>
              </a:solidFill>
              <a:latin typeface="Plantagenet Cherokee" pitchFamily="18" charset="0"/>
            </a:endParaRPr>
          </a:p>
          <a:p>
            <a:pPr algn="ctr"/>
            <a:r>
              <a:rPr lang="en-US" sz="4000" dirty="0" smtClean="0">
                <a:solidFill>
                  <a:srgbClr val="33CC33"/>
                </a:solidFill>
                <a:latin typeface="Plantagenet Cherokee" pitchFamily="18" charset="0"/>
              </a:rPr>
              <a:t> </a:t>
            </a:r>
            <a:r>
              <a:rPr lang="en-US" sz="4000" dirty="0">
                <a:solidFill>
                  <a:srgbClr val="33CC33"/>
                </a:solidFill>
                <a:latin typeface="Plantagenet Cherokee" pitchFamily="18" charset="0"/>
              </a:rPr>
              <a:t>California Mammoth </a:t>
            </a:r>
            <a:r>
              <a:rPr lang="en-US" sz="4000" dirty="0" smtClean="0">
                <a:solidFill>
                  <a:srgbClr val="33CC33"/>
                </a:solidFill>
                <a:latin typeface="Plantagenet Cherokee" pitchFamily="18" charset="0"/>
              </a:rPr>
              <a:t>White</a:t>
            </a:r>
            <a:endParaRPr lang="en-US" sz="4000" dirty="0">
              <a:solidFill>
                <a:srgbClr val="33CC33"/>
              </a:solidFill>
              <a:latin typeface="Plantagenet Cherokee" pitchFamily="18" charset="0"/>
            </a:endParaRPr>
          </a:p>
        </p:txBody>
      </p:sp>
      <p:pic>
        <p:nvPicPr>
          <p:cNvPr id="2052" name="Picture 4" descr="http://images.pcmac.org/images/Users/barbara.adair@murray.k12.ga.us/FruitandVeggies/black%20radis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604" y="5458181"/>
            <a:ext cx="1503332" cy="125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data:image/jpeg;base64,/9j/4AAQSkZJRgABAQAAAQABAAD/2wCEAAkGBwgHBgkIBwgKCgkLDRYPDQwMDRsUFRAWIB0iIiAdHx8kKDQsJCYxJx8fLT0tMTU3Ojo6Iys/RD84QzQ5OjcBCgoKDQwNGg8PGjclHyU3Nzc3Nzc3Nzc3Nzc3Nzc3Nzc3Nzc3Nzc3Nzc3Nzc3Nzc3Nzc3Nzc3Nzc3Nzc3Nzc3N//AABEIAKUAdgMBIgACEQEDEQH/xAAcAAABBQEBAQAAAAAAAAAAAAAFAAIDBAYHAQj/xAA+EAACAQMDAQYDBQcDAwUBAAABAgMABBEFEiExBhNBUWFxIoGRFBUyobEjQlLB0eHwBzNiJHKiY4KSs/EW/8QAGwEAAgMBAQEAAAAAAAAAAAAAAwQBAgUABgf/xAAqEQACAgEEAQQBAwUAAAAAAAABAgADEQQSITEFEyJBUfAjcaEUMkKBgv/aAAwDAQACEQMRAD8AwEfavT1fvE0YxyDpKt1JuH/lj6irltq/3q0kpLZ3dD4cUAttBuJY+8kKop6Z6n2FELLSZLOTek7HPUFeDWdd6RGAeZueN019NgcJxNvb6xClkkOcOoxtUdaF6ncWtwu6NCsmeuMcUKaQxj4vmafZRz6jdx2llG088nConX39B60rlmm+XRJGZsSbXb4jzz4173w8MV0Cw7D3X2dBq95Z3QA4ge33hPRZAQw+XFAu1PZ3TtK2NLLeaekh2xzMPtFsG8ASMSL9DRfQzM4+TrDbRMvLdBR1rQWUlzJEsl+26R1yE2ABQfP1rLX9he2ipcuIrqyLqPtVm/exnnpnwPo2DWoaUM+2TKOMEowwy55Gf886k1lBPP8AnNWbQoAlqWJJ13OMtg5I4zRW3mWCJGuQoG07Qo8sdaEwsDHwc7SM+3+Yq7KC4GT18PSuXiYIbInl/LsuFcYwerKOoNOGJUIyFbHJJ6etDZ8SMEdyWJJ56LjoPoDRK2i/6XYCpZxuZH9R+n86nudmSxQxtGrq+8MOG9PSrCxxKrEBQFHQDr5UyM/s2QKFZMcY4HAp5YYAHG0eFWGJOZWlcqAVjiL+II4xSprBnOeOfPrSqOJGYN7O3OnrcO+pP3Z4ZGEe8demKJazqulusiW4Ro2OUwvIHkaxPfGMhZfgbyP8q8a6UdWHHrS/uAxifSVspsPqBoQcR3d5HBbIV751jUY8zjpW5/030BNFOsyOh+0C4EKlhyqBd2PY7vyrkt5qvdn9g570HKlTjafPPhWs/wBNO1l/aDU1ve8u1lCyB5ZCSJBwM+OCP0FMV1lV3GZHk9WjjA+J1uW5tI4VWWdFkY4Clhk9P6j60D7UCy1Ds7e2N06s0tr3ibQW8RsbI6fFjBrJG4aUszElmOailunCjdIQFGApJAA64/tXetPNm8iYHSXv9Mvw6mZDGV+0RYIyucbWHz8a6G8MF6pJXcCu5HzyM+R9qoPeWk0MsV1hkJXIU5LeWMewqSxkb7LGA5XYuPQCoe3cc4i+p1CuAPmUVnFtqslqWPdhiMsOQPM/I5o6pKpg9VGDn3P9KB3Ab71iluFVoyvdmQeGc4z5dQKN7gpYuC3whiCPr/nrXD7EWU8Qbcn/AKiD4ygWVdxAyQAeaNRXKtcJgqTgj5H+uKDOh3BjywYHO39Kt6YJHndJONv8jz9DUKeZPMLNtjbcTjq3nwB/aqF1qEVnEO9/3GOdn8/aib2d5fwbLC3lklPwkp0UePxeGePqaEHQL22lY3Vvsydzzl1fHn4n86u3BlirY4EpQfeGqln7wQxZyCEOWP1pVPqF5Fb7IlYRqB0xuPpx9etKqZlOY/V9K027095muU3A47qRTvJ+XGfXihenf6em7iEt1NJbxHkBslyP+3w+dHlheG8D6hcNdCFRsZz1OfH2x+lW0vdQ1WR4tKtJLqRcbtvCp7k8Uv6lgO1J62iqumnJ5JmV1PsJZ2MRltrt3K8skijkemKbpNolq0iqMKyjJz1x0/WtTddke1U1s+1bUSEHCNcc8/LH50JTsVrctqyJG3fISCvJwRxjd0+lG/Ux7oGwI6EKBIXnih2hnXd5datG0tbiL4FA3jiRazOpdl+1kbsr2c4IGcRpkkfqflQnTp9W0S4dQW6/tLecEZ+R5B9aKtPHcym0rEYh5LF4ruWJ8kI2Nzck0YtWRk2KDheuc81U0q7++Wc21tcRzqA0yhGlCjpkEeH+edXu7aRSdPMNxOq/g3GNvoetAYMp5mc2nsD4xHTwNOhwe7TaRgjOajglu5ZXtZhnZHujOMEgHkZ9iD8qF3WuahYyRpeaVLCnVnYMAV9CBjPrz0otD2c1W4Cavo9493bZ3NHu+NFPUgdGHXpz4YqwDAy407gZnqrHKZIWGHAAYFscmorhnhfMDlTnAI8qviaOSGObKhZQGD9AT1H60Nu5Axzn1qHOJevuSDtRrixJD94Sd2vRVRFAGPHAqbTNT1K7u44mkEzHcxYoM4A8x6/ris8zgbcjGQP8NaTsYwSa4nlBHCooz15z065yB+VVJ45jIyXAEy2uzS2GqXNuttI7q+T8RAGeePrSrZa7Z31xeNLo9m1wW/3HxgLjjAbOD7eFeUdW46gLFw59s6dD2b0tIwjWUMwAwWnTeT9alW2srCBrewSO2A57qGPIyf8AiOnvVdL66E4ilczWxHw3CRMHP/Hjg8c7hj28aIC6ihAi2NGD4tGQD8+n1psBfgYmoQw7MHy3duqq2ZEkbGIypDk+QBGTUtq0n2eGJ4YkcDBTeygn0ytWbaLfJNO4PelygzyUUdAPQ9fnXty47mUScKqli3TGPHPnUgHuQSOsQTrJxGsAjdJCwZXIyBjrg+PtWN/1NtrL/wDljdXioL9GVbZsfG5yMrnrjGa2Wp3RHZi9nll7mWOBnjlAyQ4HwkZ9a5FdzQhPt2t3dxqF0VO3e/C+gB8D9KBbYEP3mMUVBhuJxiP/ANN+0i6WLlViieKYBmMjfGhHGAQMkHPQDqPDNaK57S2GpXZW27Ky310Pi3JtVs9Mlv3fcnwrE9m9CEqnUH1GKyBZiRKnwHPhkdPzoxfXCXMR0+zlYWxUFtrbTIR4+rH8h7UKxhuizV2s+5RkftNpaX92I+7vLfSrC3Y/Gk+pGdh78FfzqRu0eiaeRb2mpaQZUG2KCLcmG8s/hXj1Fc0tfskZkaKKOSTAjUkZ7pPM5/eJyfnReDR5vus3MISGPdtHHX51QkfUf0mhsvBZvaOppdQ0n79iEdlZ2EJR8796ggkktwvmSSfXms5rXZ/UdJt3mvTbpGB8P7QbpOPADrQORp7aUtDLLFIDyYZChbwwcdafb215dvEGnFwXx3cs5LGWM+RJ4Yc5B8qqqgjOYn5HSHTWAN89Slayq5HeyLFGoBYnqPYAUfsNUhsrbFlHHds3VnUAFfUdT86Dw2FvqRmisZDb6gjGNrSdwFlIOD3bnx/4nz61Zt0eyUyOMHlSvj5dKsyj5maWsB4H+5Ykv7/WZm7+7uO4j/CEkKkN5YBwMA/50CpgDWWR8JlkYs4pVO4jqAyTO/2zrM8soOcHYD5Y8K9nC45wQeCD4ihF414upN91tGHOO9WVSUfj0OQenP5GhXbbtFe6HpIbdZxXc52QgEueerc4xj+lO7wAczZWoswA+YUknhtIZp57x4IrckGUt+6DwMHOfIcVkz2qnKSXOoQs1nvJjy6rxn4cjH4vr7Vz+bV9UvlW5vNQkcxE7F4CgjrgdM+vyqRpri+kt4bm4kmwBgueAWGTgdB5fKkrLSepqaTRCxyp6+Zf7W9rL7XoltIFjtbBCG7tclpCDwWb+WBWXaFru6QXEuIV5wW5OOa2Oo2FnZWEMbsO9kG4+YFZeUBJ8g8A9fShmxs5M0j4+hlG3gS/ZWEt0SRG3dRjPA4QVHfwJCcxt8BPGRzU/wBqubKMw52pIA2PBh4GqE0rzsCx6ce1CM0VUKMDqe6VaTPcsGaGKCT4kMk6KT4HAzuP0rVX99YC3W2Wd2kiGcLwCaxq28e4Sd2N3g1Mue/RSYwrHyNE3AniKrU1akt0DkYkmoXYQvIWyc5X1NNOqPYJGLvNxaSuPhB2yIdo+NW8D/bNCLVLjUmk7/4YlOPY+lGGtIXhSKVA6J+ENRfbUcNzMjUaa/yTh1GFH3Ll7cW+oXi3MKqd0aKZDHsMh2gbiPM+J8aKydnLmOyW4V1KnwB4oBHGsShUGABgCiK6rc9yIu8+BRjgDn3pdmBJJm1TpxVWqKAPuVpe9gkZZshvPrSps0rzuWYjNKu3GLWeL0bsWKczokXbHVBaSzWOjxs/J76WYsnqwwOa55qV3qOs6u76jcC4m3gFycKPbyAro11HJdo1lbMI2mXuw2OEXxPHkPzxV3SOymi6NA80pD7QS085GVXx9AKPWXsHPUxrHrQ4QcmYLSex+razLCJgILVHyWfGcZ6qvmfWq2r2M2k6rc2chYtC+A56suOD9MV0KTtraRCT7psXkt4eHurhu6i+XBYn0wK5/wBpNZ++NXlvZhgcKoXwUZx196i0JtAB5mj41b1sLOMAyluuLqZI13yyOdqKMkk+lTvLbaZ8abb2+GQBjMERxjP/AKhH/wAf+6q0N2ot3jtwRJJxJITzs/hHlnx+nnn2C1knO2Nc4GfYUEHb+802U2g/AgWfVL9ppHvDJM7uTuk6kmi9lE9wIVX8T4+pps0bL8JHI4ryGTaBg4K+uKs7hhnErTU1TkFsj4h3VdK+w90gddxXLKTyKBzjaxBqSdps75d43jIJ8apXUyxoWJAHrVQMniFZwqZYyzbxqqAKAMnJ96O2mkPNp73DbQvIBx1NZywuVnt0kQ9eufAijkWq3CW5t4VB3jnOBj2qcYJDTg26sNX1B1zAYHKN1z1oTe3YtZ0U5w65oxeztK2HQIwPIFZXWLpWvxGF3BBg+9EorDtj4ifkr2pp3L3C6TB4e9EhUbtuOPKlUNpbCVFMyL8K4A8T6mlViUU4mSNL5C4epvxmdrs7VkLFZ43kb8WARx6ZxVbtXJaQ6UsWoSSKHcEwxD45sfu56KM4JNaeCwt4sNC2B137Dj60I7ZaG+p6Oy2gL3ML94gOfi65Gfn9RVzWyqcRXTsnrKXmNF1Zz2gjWIDaTsiBASEdOec/PGTnms1qaxFy0bDcT8QxTZUkgYxyAo4PxRscEH1qs+ev50oTmetVFQe08Ty0jCq56bjya0Oj6jDZWlxkDvXUKr+QoZpts06sir453H8KjoSfSvNUt2sroxOMHaG9gRkZ8jjwqcnuR7MbDPL25jmXCoB7UCvPtHexraAtKTwoHWrkkoAJPQeNEOzyohfU3AZLdQyAj8bnIQfXLf8Atq6Hb7iIDUYsXYDG30Lm8eJTlYQIzt56DB/Ohl/pyXA2u0qkdMn+1brszpCTqs867tyZ3E8k56k0P1+2iS4dAACvgD412WX3CcUrszU3M58Dc6XMFjIdG654BrSdnL37ddSRw94H7p+VPU4z1HXpVLUbbvoJF6HacGjfYiGK11fToSoKOxjbI6lgR+porOrqCRzEa6btPYyqfZjMDvJJIvw5BbxNDzowEwmV23ZzhvGt8ug2yxRzHlWO0jP4TQrULOKMloiMBiMUMOydRxqKtRgtziCoDtXBHNKo7gkYZetKqbN3MIbNntn0XaTm10w3mpslsADJJuOBGCScZ9M4+VUdHVdQja+S27hJ3ZkBTa20ngnxGRz86ApcXV68dzqGi6nqkitmONjHHbqR4hAx/wDLJFXpk7U61GYmWHRbR+G2P3s5HlkcD8qf3AzzBox2QM/nA7lG70/TtavbuO4iYi3lMcd2oU7sYyM+hOOfKg/aDspb6Xpc15Ld3UlvHtHcxRxBuWC+Xr6Vu7HT7TRNNEbFI7eBCXeTGMcklj+tVlSPWtAlt7h2SOeIhcrkxjwPuMD6UM1ffcJXqmRgVJ2gznum6hpGj2zFO+nmdQw72NQVz04yQTznOax2rTPdXMtxvbfIxYnPU1auyzTupZHMfwBo/wALAcZHpxVZ42Vt3Q9RkUoGwcT0Rp9pZeSYAlt7u6uI4QXLSPsVf1rRWMjR6dHAj5hwCV8yBjNOF8kRaRbVY5Vg7mHZztzwXPrinrbd1arKGXYPhKZ5A86Nc+5QBEPG02La72wxY6/Pa2zRxELkYyB+maEXF3JM7O7ZZjk1Jf2hs0hZ2GZE3bR+770LmuERcu2P1oHubiaZetAX6kWpXHc20rE8kED3NENFu+7nsrlGHwSRvn2INZjU5WnlwCdqdB61Y0yZoI+7kP7M9PSmjTisfcya9f6moYf44xNrq11Pbahf2Ydu6S5kVOfwjecflQlpyRgnrXk9499cNcSsplkI3EeJwBmmXsbWQ3XA2DAOfeliCTNQOqIMyneuVAA65pVWEvfyM/O3wBpUcDaMRBnLncJ9C6bDbzM0VrfzWWoxMRcRhgd7fxMjAg54O4cnPWiJtdd/d1SyC+bWDE//AGY/Kgutal2S1FhDry/Z7lRgd9E8ci+zAfzxWdvh2OCs0esavdIoyYorhymPdgBj50zuVR3MhaWfsEf85/maDW59J08LNr+qyX06EGK0GMF/DES9TnHLZx5igOqaxdjsvdlk+zzXsrKFV+URiSV99vB9Sa90Ts/Bc3Qnt7COzgQ7lVmLP7s/8hxU/bbSyui2s8H+1HMQRnwYHk/MD60q9jNyIzStQtVCc8/g4mY7N2Vo7mW5YDA44/zFQ65La3LkxqAB+FvMeFDO+dAyhiMeRqtNIztljk0uSMYno9h3biZXlXmifZrTvvm9W2disYDNIR/AvU/n1oesbzSpFEpZ3YKqgdSelHdWxoltLplg6i7mwLyVWyY0B4iB/iJ5Y+wqygERPU27DhezBuvX0OpX81xDADk7YjkhQg6HafmevjWbkt5EfvTGzEfOtLp1h9snSJSASQMYonrOhpZLmInjzNXVyvQkXaSuwbCZgSEDbV5A+KSQ+J8vapVj7zCpzRS4tFdWDLwfKmWtnHbhGQsS4OQT05opuDDPzE6tC1LBOwfmMt9OI/Cz7j4KaMajZJq2hx3BR/tNgBFMSc7lONrefUHPqaJ9nls1SWW4cblU7VPVjT9N1C1tNReSdN1rKpjuFH8BPPzBwR7UEO3eY9ZQmwhR1MQITASMEjwr2jmuaW2najLabxKEIKP/ABqRlT8xilVvUPzACoHlep2G+7aaAtp3kzPMcf7RhO7254/Ohem2kva2+W6u1hg0q3YPHZJIpaQ+BfHh/wDnqdamn2EMyzpYWqyg8OIFBB9CKtPKw6kt6f4ad2E/3TA9etB+kCD9kyAxRACFVUIOWGeo8qWo2sV5ZyW06q0ciYI3fmKkGAMNjPjz1NRTKXxFCduT8ZHgPpUkYHUXUnI5nHr/AEZ0mumVHWGKUoJSvBHgfIZoW9qsfLOuD/Cc5rsl3b97EbeMAJ+8eaHr2V0pX7wafAzHx2g0mdOc8TZHl2xjExejaebO0kvI4Wa/eAvbL4xKxChz/wAiGJHkBnxFQSdl5rfQ7i5aBQ0YDDkZxuGenpmumR6dEpLd18T8sR448+falPBEVMSwo28YYN+EAj+nlVhTxzFP6xjaHacbsLh7C8SYDlDnHnVrUtWkvZi5GxT0UVc7R6HLY3TBTuUfgYDG4edZ6UMp+JSDSxJHE9TW6WgWCeXD7jxUCnoDwSxAq3b2zSBnk+FF6mrdl2ebUchFbJORtf8AtUouYprNUtRH3KByophfJ56Vr5ey88NoCYWkwMHBwRQ/7meE96Ym7s8KZFPB8ciuNZEkeRoZcgySK2++rC0kkJWa1Q27HqzxjmMn2+MfIV7R7RrBlhO2Tbnk/DnP60qKEJmG+vYMdnU6T3rFSxJ9gcU87iikseTilSrRmXGvujjZs5x4YqCRiMR+YJJxSpVUyRJI1VMKAMe1OaIA5PPGaVKuE4yBlBGRkHHXy5xTWjRMrgkDgc/nSpVEmD9SsoZ4iki56dawuv8AZ+2tGknhZuACVbnOc/0FKlStwEe0trqODING0yO9B3uwCkAAeFb3S9LhgjAV3PAPxc0qVdQBmAvdmOSYRa0jZC3Prjj9Kr3VjEEzycnBz60qVMOBAqZ7DZxomMtkHGc0qVKrgDE6f//Z"/>
          <p:cNvSpPr>
            <a:spLocks noChangeAspect="1" noChangeArrowheads="1"/>
          </p:cNvSpPr>
          <p:nvPr/>
        </p:nvSpPr>
        <p:spPr bwMode="auto">
          <a:xfrm>
            <a:off x="0" y="-542925"/>
            <a:ext cx="8001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data:image/jpeg;base64,/9j/4AAQSkZJRgABAQAAAQABAAD/2wCEAAkGBwgHBgkIBwgKCgkLDRYPDQwMDRsUFRAWIB0iIiAdHx8kKDQsJCYxJx8fLT0tMTU3Ojo6Iys/RD84QzQ5OjcBCgoKDQwNGg8PGjclHyU3Nzc3Nzc3Nzc3Nzc3Nzc3Nzc3Nzc3Nzc3Nzc3Nzc3Nzc3Nzc3Nzc3Nzc3Nzc3Nzc3N//AABEIAKUAdgMBIgACEQEDEQH/xAAcAAABBQEBAQAAAAAAAAAAAAAFAAIDBAYHAQj/xAA+EAACAQMDAQYDBQcDAwUBAAABAgMABBEFEiExBhNBUWFxIoGRFBUyobEjQlLB0eHwBzNiJHKiY4KSs/EW/8QAGwEAAgMBAQEAAAAAAAAAAAAAAwQBAgUABgf/xAAqEQACAgEEAQQBAwUAAAAAAAABAgADEQQSITEFEyJBUfAjcaEUMkKBgv/aAAwDAQACEQMRAD8AwEfavT1fvE0YxyDpKt1JuH/lj6irltq/3q0kpLZ3dD4cUAttBuJY+8kKop6Z6n2FELLSZLOTek7HPUFeDWdd6RGAeZueN019NgcJxNvb6xClkkOcOoxtUdaF6ncWtwu6NCsmeuMcUKaQxj4vmafZRz6jdx2llG088nConX39B60rlmm+XRJGZsSbXb4jzz4173w8MV0Cw7D3X2dBq95Z3QA4ge33hPRZAQw+XFAu1PZ3TtK2NLLeaekh2xzMPtFsG8ASMSL9DRfQzM4+TrDbRMvLdBR1rQWUlzJEsl+26R1yE2ABQfP1rLX9he2ipcuIrqyLqPtVm/exnnpnwPo2DWoaUM+2TKOMEowwy55Gf886k1lBPP8AnNWbQoAlqWJJ13OMtg5I4zRW3mWCJGuQoG07Qo8sdaEwsDHwc7SM+3+Yq7KC4GT18PSuXiYIbInl/LsuFcYwerKOoNOGJUIyFbHJJ6etDZ8SMEdyWJJ56LjoPoDRK2i/6XYCpZxuZH9R+n86nudmSxQxtGrq+8MOG9PSrCxxKrEBQFHQDr5UyM/s2QKFZMcY4HAp5YYAHG0eFWGJOZWlcqAVjiL+II4xSprBnOeOfPrSqOJGYN7O3OnrcO+pP3Z4ZGEe8demKJazqulusiW4Ro2OUwvIHkaxPfGMhZfgbyP8q8a6UdWHHrS/uAxifSVspsPqBoQcR3d5HBbIV751jUY8zjpW5/030BNFOsyOh+0C4EKlhyqBd2PY7vyrkt5qvdn9g570HKlTjafPPhWs/wBNO1l/aDU1ve8u1lCyB5ZCSJBwM+OCP0FMV1lV3GZHk9WjjA+J1uW5tI4VWWdFkY4Clhk9P6j60D7UCy1Ds7e2N06s0tr3ibQW8RsbI6fFjBrJG4aUszElmOailunCjdIQFGApJAA64/tXetPNm8iYHSXv9Mvw6mZDGV+0RYIyucbWHz8a6G8MF6pJXcCu5HzyM+R9qoPeWk0MsV1hkJXIU5LeWMewqSxkb7LGA5XYuPQCoe3cc4i+p1CuAPmUVnFtqslqWPdhiMsOQPM/I5o6pKpg9VGDn3P9KB3Ab71iluFVoyvdmQeGc4z5dQKN7gpYuC3whiCPr/nrXD7EWU8Qbcn/AKiD4ygWVdxAyQAeaNRXKtcJgqTgj5H+uKDOh3BjywYHO39Kt6YJHndJONv8jz9DUKeZPMLNtjbcTjq3nwB/aqF1qEVnEO9/3GOdn8/aib2d5fwbLC3lklPwkp0UePxeGePqaEHQL22lY3Vvsydzzl1fHn4n86u3BlirY4EpQfeGqln7wQxZyCEOWP1pVPqF5Fb7IlYRqB0xuPpx9etKqZlOY/V9K027095muU3A47qRTvJ+XGfXihenf6em7iEt1NJbxHkBslyP+3w+dHlheG8D6hcNdCFRsZz1OfH2x+lW0vdQ1WR4tKtJLqRcbtvCp7k8Uv6lgO1J62iqumnJ5JmV1PsJZ2MRltrt3K8skijkemKbpNolq0iqMKyjJz1x0/WtTddke1U1s+1bUSEHCNcc8/LH50JTsVrctqyJG3fISCvJwRxjd0+lG/Ux7oGwI6EKBIXnih2hnXd5datG0tbiL4FA3jiRazOpdl+1kbsr2c4IGcRpkkfqflQnTp9W0S4dQW6/tLecEZ+R5B9aKtPHcym0rEYh5LF4ruWJ8kI2Nzck0YtWRk2KDheuc81U0q7++Wc21tcRzqA0yhGlCjpkEeH+edXu7aRSdPMNxOq/g3GNvoetAYMp5mc2nsD4xHTwNOhwe7TaRgjOajglu5ZXtZhnZHujOMEgHkZ9iD8qF3WuahYyRpeaVLCnVnYMAV9CBjPrz0otD2c1W4Cavo9493bZ3NHu+NFPUgdGHXpz4YqwDAy407gZnqrHKZIWGHAAYFscmorhnhfMDlTnAI8qviaOSGObKhZQGD9AT1H60Nu5Axzn1qHOJevuSDtRrixJD94Sd2vRVRFAGPHAqbTNT1K7u44mkEzHcxYoM4A8x6/ris8zgbcjGQP8NaTsYwSa4nlBHCooz15z065yB+VVJ45jIyXAEy2uzS2GqXNuttI7q+T8RAGeePrSrZa7Z31xeNLo9m1wW/3HxgLjjAbOD7eFeUdW46gLFw59s6dD2b0tIwjWUMwAwWnTeT9alW2srCBrewSO2A57qGPIyf8AiOnvVdL66E4ilczWxHw3CRMHP/Hjg8c7hj28aIC6ihAi2NGD4tGQD8+n1psBfgYmoQw7MHy3duqq2ZEkbGIypDk+QBGTUtq0n2eGJ4YkcDBTeygn0ytWbaLfJNO4PelygzyUUdAPQ9fnXty47mUScKqli3TGPHPnUgHuQSOsQTrJxGsAjdJCwZXIyBjrg+PtWN/1NtrL/wDljdXioL9GVbZsfG5yMrnrjGa2Wp3RHZi9nll7mWOBnjlAyQ4HwkZ9a5FdzQhPt2t3dxqF0VO3e/C+gB8D9KBbYEP3mMUVBhuJxiP/ANN+0i6WLlViieKYBmMjfGhHGAQMkHPQDqPDNaK57S2GpXZW27Ky310Pi3JtVs9Mlv3fcnwrE9m9CEqnUH1GKyBZiRKnwHPhkdPzoxfXCXMR0+zlYWxUFtrbTIR4+rH8h7UKxhuizV2s+5RkftNpaX92I+7vLfSrC3Y/Gk+pGdh78FfzqRu0eiaeRb2mpaQZUG2KCLcmG8s/hXj1Fc0tfskZkaKKOSTAjUkZ7pPM5/eJyfnReDR5vus3MISGPdtHHX51QkfUf0mhsvBZvaOppdQ0n79iEdlZ2EJR8796ggkktwvmSSfXms5rXZ/UdJt3mvTbpGB8P7QbpOPADrQORp7aUtDLLFIDyYZChbwwcdafb215dvEGnFwXx3cs5LGWM+RJ4Yc5B8qqqgjOYn5HSHTWAN89Slayq5HeyLFGoBYnqPYAUfsNUhsrbFlHHds3VnUAFfUdT86Dw2FvqRmisZDb6gjGNrSdwFlIOD3bnx/4nz61Zt0eyUyOMHlSvj5dKsyj5maWsB4H+5Ykv7/WZm7+7uO4j/CEkKkN5YBwMA/50CpgDWWR8JlkYs4pVO4jqAyTO/2zrM8soOcHYD5Y8K9nC45wQeCD4ihF414upN91tGHOO9WVSUfj0OQenP5GhXbbtFe6HpIbdZxXc52QgEueerc4xj+lO7wAczZWoswA+YUknhtIZp57x4IrckGUt+6DwMHOfIcVkz2qnKSXOoQs1nvJjy6rxn4cjH4vr7Vz+bV9UvlW5vNQkcxE7F4CgjrgdM+vyqRpri+kt4bm4kmwBgueAWGTgdB5fKkrLSepqaTRCxyp6+Zf7W9rL7XoltIFjtbBCG7tclpCDwWb+WBWXaFru6QXEuIV5wW5OOa2Oo2FnZWEMbsO9kG4+YFZeUBJ8g8A9fShmxs5M0j4+hlG3gS/ZWEt0SRG3dRjPA4QVHfwJCcxt8BPGRzU/wBqubKMw52pIA2PBh4GqE0rzsCx6ce1CM0VUKMDqe6VaTPcsGaGKCT4kMk6KT4HAzuP0rVX99YC3W2Wd2kiGcLwCaxq28e4Sd2N3g1Mue/RSYwrHyNE3AniKrU1akt0DkYkmoXYQvIWyc5X1NNOqPYJGLvNxaSuPhB2yIdo+NW8D/bNCLVLjUmk7/4YlOPY+lGGtIXhSKVA6J+ENRfbUcNzMjUaa/yTh1GFH3Ll7cW+oXi3MKqd0aKZDHsMh2gbiPM+J8aKydnLmOyW4V1KnwB4oBHGsShUGABgCiK6rc9yIu8+BRjgDn3pdmBJJm1TpxVWqKAPuVpe9gkZZshvPrSps0rzuWYjNKu3GLWeL0bsWKczokXbHVBaSzWOjxs/J76WYsnqwwOa55qV3qOs6u76jcC4m3gFycKPbyAro11HJdo1lbMI2mXuw2OEXxPHkPzxV3SOymi6NA80pD7QS085GVXx9AKPWXsHPUxrHrQ4QcmYLSex+razLCJgILVHyWfGcZ6qvmfWq2r2M2k6rc2chYtC+A56suOD9MV0KTtraRCT7psXkt4eHurhu6i+XBYn0wK5/wBpNZ++NXlvZhgcKoXwUZx196i0JtAB5mj41b1sLOMAyluuLqZI13yyOdqKMkk+lTvLbaZ8abb2+GQBjMERxjP/AKhH/wAf+6q0N2ot3jtwRJJxJITzs/hHlnx+nnn2C1knO2Nc4GfYUEHb+802U2g/AgWfVL9ppHvDJM7uTuk6kmi9lE9wIVX8T4+pps0bL8JHI4ryGTaBg4K+uKs7hhnErTU1TkFsj4h3VdK+w90gddxXLKTyKBzjaxBqSdps75d43jIJ8apXUyxoWJAHrVQMniFZwqZYyzbxqqAKAMnJ96O2mkPNp73DbQvIBx1NZywuVnt0kQ9eufAijkWq3CW5t4VB3jnOBj2qcYJDTg26sNX1B1zAYHKN1z1oTe3YtZ0U5w65oxeztK2HQIwPIFZXWLpWvxGF3BBg+9EorDtj4ifkr2pp3L3C6TB4e9EhUbtuOPKlUNpbCVFMyL8K4A8T6mlViUU4mSNL5C4epvxmdrs7VkLFZ43kb8WARx6ZxVbtXJaQ6UsWoSSKHcEwxD45sfu56KM4JNaeCwt4sNC2B137Dj60I7ZaG+p6Oy2gL3ML94gOfi65Gfn9RVzWyqcRXTsnrKXmNF1Zz2gjWIDaTsiBASEdOec/PGTnms1qaxFy0bDcT8QxTZUkgYxyAo4PxRscEH1qs+ev50oTmetVFQe08Ty0jCq56bjya0Oj6jDZWlxkDvXUKr+QoZpts06sir453H8KjoSfSvNUt2sroxOMHaG9gRkZ8jjwqcnuR7MbDPL25jmXCoB7UCvPtHexraAtKTwoHWrkkoAJPQeNEOzyohfU3AZLdQyAj8bnIQfXLf8Atq6Hb7iIDUYsXYDG30Lm8eJTlYQIzt56DB/Ohl/pyXA2u0qkdMn+1brszpCTqs867tyZ3E8k56k0P1+2iS4dAACvgD412WX3CcUrszU3M58Dc6XMFjIdG654BrSdnL37ddSRw94H7p+VPU4z1HXpVLUbbvoJF6HacGjfYiGK11fToSoKOxjbI6lgR+porOrqCRzEa6btPYyqfZjMDvJJIvw5BbxNDzowEwmV23ZzhvGt8ug2yxRzHlWO0jP4TQrULOKMloiMBiMUMOydRxqKtRgtziCoDtXBHNKo7gkYZetKqbN3MIbNntn0XaTm10w3mpslsADJJuOBGCScZ9M4+VUdHVdQja+S27hJ3ZkBTa20ngnxGRz86ApcXV68dzqGi6nqkitmONjHHbqR4hAx/wDLJFXpk7U61GYmWHRbR+G2P3s5HlkcD8qf3AzzBox2QM/nA7lG70/TtavbuO4iYi3lMcd2oU7sYyM+hOOfKg/aDspb6Xpc15Ld3UlvHtHcxRxBuWC+Xr6Vu7HT7TRNNEbFI7eBCXeTGMcklj+tVlSPWtAlt7h2SOeIhcrkxjwPuMD6UM1ffcJXqmRgVJ2gznum6hpGj2zFO+nmdQw72NQVz04yQTznOax2rTPdXMtxvbfIxYnPU1auyzTupZHMfwBo/wALAcZHpxVZ42Vt3Q9RkUoGwcT0Rp9pZeSYAlt7u6uI4QXLSPsVf1rRWMjR6dHAj5hwCV8yBjNOF8kRaRbVY5Vg7mHZztzwXPrinrbd1arKGXYPhKZ5A86Nc+5QBEPG02La72wxY6/Pa2zRxELkYyB+maEXF3JM7O7ZZjk1Jf2hs0hZ2GZE3bR+770LmuERcu2P1oHubiaZetAX6kWpXHc20rE8kED3NENFu+7nsrlGHwSRvn2INZjU5WnlwCdqdB61Y0yZoI+7kP7M9PSmjTisfcya9f6moYf44xNrq11Pbahf2Ydu6S5kVOfwjecflQlpyRgnrXk9499cNcSsplkI3EeJwBmmXsbWQ3XA2DAOfeliCTNQOqIMyneuVAA65pVWEvfyM/O3wBpUcDaMRBnLncJ9C6bDbzM0VrfzWWoxMRcRhgd7fxMjAg54O4cnPWiJtdd/d1SyC+bWDE//AGY/Kgutal2S1FhDry/Z7lRgd9E8ci+zAfzxWdvh2OCs0esavdIoyYorhymPdgBj50zuVR3MhaWfsEf85/maDW59J08LNr+qyX06EGK0GMF/DES9TnHLZx5igOqaxdjsvdlk+zzXsrKFV+URiSV99vB9Sa90Ts/Bc3Qnt7COzgQ7lVmLP7s/8hxU/bbSyui2s8H+1HMQRnwYHk/MD60q9jNyIzStQtVCc8/g4mY7N2Vo7mW5YDA44/zFQ65La3LkxqAB+FvMeFDO+dAyhiMeRqtNIztljk0uSMYno9h3biZXlXmifZrTvvm9W2disYDNIR/AvU/n1oesbzSpFEpZ3YKqgdSelHdWxoltLplg6i7mwLyVWyY0B4iB/iJ5Y+wqygERPU27DhezBuvX0OpX81xDADk7YjkhQg6HafmevjWbkt5EfvTGzEfOtLp1h9snSJSASQMYonrOhpZLmInjzNXVyvQkXaSuwbCZgSEDbV5A+KSQ+J8vapVj7zCpzRS4tFdWDLwfKmWtnHbhGQsS4OQT05opuDDPzE6tC1LBOwfmMt9OI/Cz7j4KaMajZJq2hx3BR/tNgBFMSc7lONrefUHPqaJ9nls1SWW4cblU7VPVjT9N1C1tNReSdN1rKpjuFH8BPPzBwR7UEO3eY9ZQmwhR1MQITASMEjwr2jmuaW2najLabxKEIKP/ABqRlT8xilVvUPzACoHlep2G+7aaAtp3kzPMcf7RhO7254/Ohem2kva2+W6u1hg0q3YPHZJIpaQ+BfHh/wDnqdamn2EMyzpYWqyg8OIFBB9CKtPKw6kt6f4ad2E/3TA9etB+kCD9kyAxRACFVUIOWGeo8qWo2sV5ZyW06q0ciYI3fmKkGAMNjPjz1NRTKXxFCduT8ZHgPpUkYHUXUnI5nHr/AEZ0mumVHWGKUoJSvBHgfIZoW9qsfLOuD/Cc5rsl3b97EbeMAJ+8eaHr2V0pX7wafAzHx2g0mdOc8TZHl2xjExejaebO0kvI4Wa/eAvbL4xKxChz/wAiGJHkBnxFQSdl5rfQ7i5aBQ0YDDkZxuGenpmumR6dEpLd18T8sR448+falPBEVMSwo28YYN+EAj+nlVhTxzFP6xjaHacbsLh7C8SYDlDnHnVrUtWkvZi5GxT0UVc7R6HLY3TBTuUfgYDG4edZ6UMp+JSDSxJHE9TW6WgWCeXD7jxUCnoDwSxAq3b2zSBnk+FF6mrdl2ebUchFbJORtf8AtUouYprNUtRH3KByophfJ56Vr5ey88NoCYWkwMHBwRQ/7meE96Ym7s8KZFPB8ciuNZEkeRoZcgySK2++rC0kkJWa1Q27HqzxjmMn2+MfIV7R7RrBlhO2Tbnk/DnP60qKEJmG+vYMdnU6T3rFSxJ9gcU87iikseTilSrRmXGvujjZs5x4YqCRiMR+YJJxSpVUyRJI1VMKAMe1OaIA5PPGaVKuE4yBlBGRkHHXy5xTWjRMrgkDgc/nSpVEmD9SsoZ4iki56dawuv8AZ+2tGknhZuACVbnOc/0FKlStwEe0trqODING0yO9B3uwCkAAeFb3S9LhgjAV3PAPxc0qVdQBmAvdmOSYRa0jZC3Prjj9Kr3VjEEzycnBz60qVMOBAqZ7DZxomMtkHGc0qVKrgDE6f//Z"/>
          <p:cNvSpPr>
            <a:spLocks noChangeAspect="1" noChangeArrowheads="1"/>
          </p:cNvSpPr>
          <p:nvPr/>
        </p:nvSpPr>
        <p:spPr bwMode="auto">
          <a:xfrm>
            <a:off x="152400" y="-390525"/>
            <a:ext cx="8001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http://vsadu.info/images/ogorod/red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8181"/>
            <a:ext cx="1487604" cy="125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191086" y="5458180"/>
            <a:ext cx="1233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ntagenet Cherokee" pitchFamily="18" charset="0"/>
              </a:rPr>
              <a:t>Red Globe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ntagenet Cherokee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454" y="5458181"/>
            <a:ext cx="2443368" cy="124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AutoShape 4" descr="data:image/jpeg;base64,/9j/4AAQSkZJRgABAQAAAQABAAD/4QBgRXhpZgAASUkqAAgAAAACADEBAgAHAAAAJgAAAGmHBAABAAAALgAAAAAAAABQaWNhc2EAAAMAAJAHAAQAAAAwMjIwAqAEAAEAAABWAAAAA6AEAAEAAABWAAAAAAAAAP/bAIQAAwICDgoLDQoNCwoKCAoICgoKCgoLDQ0JCgoPCAgKCwoNDQoIDQ4IDQoICAgIDRANCgoKCwoKCA0MCg0NCAoKCAEDBAQGBQYKBgYKDA0MDA0MDQ0MDQ0NDAwMDQwMDAwMDAwMDAwMDAwMDAwMDAwMDAwMDAwMDAwMDAwMDAwMDAwM/8AAEQgAVgBWAwERAAIRAQMRAf/EAB0AAAEFAQEBAQAAAAAAAAAAAAcDBAUGCAIJAQD/xAA8EAACAQIDBQYEBAUCBwAAAAABAgMEEQASIQUGMUFRBwgTImGRMnGBoRQj0fBCcpKx4YLBFRYkM2Jzk//EABoBAAIDAQEAAAAAAAAAAAAAAAMEAQIFAAb/xAAlEQADAAIBBAIDAAMAAAAAAAAAAQIDETEEEiFBE1EUIjIFI2H/2gAMAwEAAhEDEQA/AM+OnikflWQkkkm7HXmzK3vxOPL4+4yZ4Db2KdlDOSyU00jjRSFLALyIIjGh568Pve8VV4H+mvRpfYfdsqnsMkcCLwzyea2YG1kDEa8jYf8Ajis/442PyAjUfdfJULJVAdRFCL/1O5v/AELhuf8AH/ZV9R4H9P3Q6Qas9S5tYkun10EBt74YXQ4kA/IoUoe6DQowfLOzCwBaY8Abj4UHMs3Dngi6PGuCt5Ha7WPqjuvUJBUwvzv+dLxPPSSx/ptiz6aTPvpkzPHeT7vp2fTNNRxtWeIY4DTy2ZkU6KxsL1CmQIhDZQA1mzAmydYcePzQL8VLyBfs53Pq6anyThYnMhkGSSzBSBmjyp5bXXMASDZipGi2zc9Y/QtWLRIbN3KrIWeZqxnilIEdMimWNV1+Jbsr5l+K8Zty6GZptLsB0tHW3e7pT7QcyOhSqAXxHplKZ/LazxTIUQiwsY7Xsbjhh2KyJEp6Ns7n92qgpbZKWNnH8ct5H+pa4PtjX+OUas4loJ1JSKgCqFRRwVQAB8gNB7YnSJiNMcLLjlkC9oqs/wAsW+ZeztDafbAH+MDrLPpHbIir3iblHI3yH62wtWX6TOZUd5O1X8OpaSOSNBe7spyAdS1rL9SMIXntfZ3oz126d4H8XCIKP82V5ADIpvHEoIbVhoTdQuma19cAq3kWqFryaBDs/cGplcPUGIUzp51klcudBfKqkeGVbQHMb8xcYHSieEJVexnTbJp6Z2MLV20Jg5yxRs7RIeaZl5Dhdj1ucGj91qFortPktSbxbQkF/DgooxosUrjPwBvYBrfERyJwTsteyOz6N1x7fHXGk8yfBtisG0C/AE+vLA+6m/BJIxUhPE29B+uCqWzh1FRD54KofsgdLEBgilFdn1phiz0iNkPtqsXKQwUoRrm1Frcxre498J5cuJLXsnWzEPat2i0VNO1HCY4b6ypEAPDXjbKvwqbqfJc5jwGuMC5uq/4L1hKJB2tU1VUpRxwtMXzEyS38HKtybCVgGuBpaM/XmWMVIUyRoIFVsgKpVCUuPgRioFjcZQpAT7e9sFp0l4Zl1yDmn2fTSVMjVdOaryARhpZLR6gEiNpQl2yi7ECUWFyRIci1dT2cjsXpBf7v/ZNtJ7TbTqp4kR0ZKZWjDSgC5EpiRcik20VrsQeAIGNWccz7Nw1hBtxRYC1hyGGVmmfBKWxwm2/XE1nSJ0xWXbAHMD54D+Vvwd2sh9ub8LEpY5mygmyKWa1uii5+mK/K3wT2mZd6e/eGnNJS0dZUVWfIEaMxnNoNVZc6rcjzGMLqLE4rV21pIjSLXV9l20tqKq1Ey7Pp21lSLzS2PFB68rtl/lOBx0Xf+1MCy67sd0rZ1O/jGlSoqeLT1X50jNpc2fyKfKNRGDx1xoKUl26LbZYd9qBfAkiQJHeJlUhBlTQkWUAWtblw5cMK57UoBknaMPVG+bSEhjZlOjKSCOOo1OYX0PPrjy3UZqrwnoy6hbKnWVTSEnXxOZB4i1vpc64TW/YPR6E7Z2VbUu1+FidMe5yQkb3IKd898VpwWMmUDiS2lsZtp+g0g+3E7QptrTmno5S6xm084a8MAtcAsPjcgEqgObhmsDfFYw5KfkI/BrXc/s1jp0Fy0slhmkkJLMefHQC/AAADGrHTLQF0WX8IOg9sEnDor3CFFu7GjeIsaCUgBpMozsNdC1rn3tw0wdQiB+7WxLaknRE7T2qFBN7Dr+/TCmTKktncGTe3vvNpEGipgKifVS1x4EX8zD4yONgT62whdKwNsy9u00s6eXLNPds7U0Ltk1v/ANuMSX6C3TXGZfT978Cfx7ZTtpbXejlLyQ7RjzgreelljDm4N18WJftfTBZ6M74w7donfFqaklaOBIkYaTVVySLkaRRSDTIMw/ML34ryxoZMj9m9OF+wW7m9hlbt+qVZJ5ZUBDSzPpDAlzcpErBcxHkS4zMdW4HBcWmRaSPUDsm7MYdl0sVHApWGFAovq8jWsZJCLZ3kPmYm5zWOmWxfltcoU7tlv8a/HTBN+yDp6jAqypF1JG1+8Sr/ABAk8ANSfoMK11M8Iv2kfNXySaIhA6ubD9ftgLq64I7Stby9jhrFyzzyeERYxw2UMOhJBuOt1YHpiyxVX9FfBHbD7pWzYgP+jSW3KdnlS/Xw3kEa/wCmID0w1OCQTQTtn7DjhUIkcccaiwRFVUA9AAAvtgqxTJOkJ1tPn4AWHUX+2YD7A9OJxKlE6R54bj9izVBH5YSMXs5GVBqLDxWIVy5AAy3tdgFGbTz8RT5Nu6SRt/s03OWigEYClz5pGVQuZzry+IL8Ivc2HHXGvjcwjJyXtne+naOlNG0j2ULzJ1vyHqTyAuSdBha87fBykDWxu8vU1rMlJs2d1VwokqFeGKS4v4ilovMg6i4OBf7GQ1oNe6+wKhlDVMqBiNYoRZV9C7El7fJcGiWuS+yyU9HGnAD/AHPz5n3wXcLk5+UPBVjB5ywuAfa2cy7VAGpAxH5UySo0RVdvki/xrc8BcXJ6AX1JxDzquCXI7o4SfM30Xp88Ex7fINoevUgdMNLRBnTc7sTneZamunGVHV4oFbyjKPKpGiIoveys2oGtvKMPDjuf6G7yb4CftXtRoYm8OSsp0cW8rTpm1vbRWPGxtzNjpph59nsAobOKc0UrCYeHO66oxYOF9VDEhT6gX/tgLrF6CKGiy/8AMq9VAHCxBAH6L6WAxZZFrwUaZ3FIZPhBYdeX7+hxK3RTYxrdwTJ8UrJ6R6fc3/sML109Nl1Qrsjs2jiN80znn4kzsv8ASWsPoMMx02uSXZOS7KTmot0ti76eGUVNnP4JRqVXTUaDT7csT8cQS2Ru1t41UceA5ak/Qcb4Fk6iZKGcu23vKVFIypT0JnzXJZyxsABpkiU5dToS3XToNdRv7OBT2o94merC0tJp4t1mmjBM5T4QikqCWZzJIzAqFOUIWGoG8rrgewYUv6KVuz3RKypUCOnkSE5jeYLFmYnV2zFTKWHmvcsRxYElTT4boYvLE+EGPs+7g1REbvtFqVCRdKLMxb/6hUQj/wBcoHqMHnphWsyNQ7ldj8NKBrLUTKAPGqXzufXKAsaH1WJT64anp9eRR5N+C6tp8v7ewFsHmUip+8YYq2kcNajawHMYr8qRyI2o2zyFvmcCrInwXUsj5aYtxcf3/TC+9naaPo2GnMk/X/H++DxgT5KUxWniSP4Qq342FvfQk++GlhgHtie7e49PSgCGCKLLwKoMw/1EZvXjYnFFEIK6r0ywipHXFu5I7nk5/wCJj9+33xHeV0IttYceXXl7+uKu/HJOkQ1fvui38wJ59B+uAvLpFlLA9v8A956lp7iSpiUjioYFtBc+VbnQa8MKvI2EWMBO8nf8p1uI1ml0JusZykdQWI69MAUVb5CTJCbC7ydbtG/4PZtbP0ZbJH9JHKoSOYz6c8W+C/st3qGFrdTcXbz5XLUlILaJPIZ2GuodERAD/LKw9cFjpbT22CvInwg2bI3drgoEslE7DiUjlW59AZDb3OH/AI61yAIbeSjrkbyRU8o6+KyEfRka+KOa+ySQre0TKeB+2F6yNEytgD7Z+/VDss2khqXJNh4ax2+paZbexxRZGw3aS3ZX3lWraRtoyRGOiSCrnEaPmnaGmIWYm6IokaV0VEzlChdmmQoI3NM7Icmc97e/dW1x/JSCjpWJMSAGSVVINi7MQrNpc+TL0HPFbnSGIxpoF677VdXmWerldeORSUT18qZV1+WA3X6hljQls3cZSVAsWdpQM1/iLJELnW2lzfKSL8NNVYrYZY0bv7EO5HSUwEtUiVlVlBKsD+FS5uMqG3iGwAJcE6XAGNjHjSnZl5K1Rqago1QBVUKoAAUCygW0Fh++GGFPsXdbYu0tv3+mCJHbGk20Lcv3+/XFjtld25vRk5X1/fE4q5O2f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0" y="-388938"/>
            <a:ext cx="8191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822" y="5458181"/>
            <a:ext cx="2057400" cy="123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2222" y="5458181"/>
            <a:ext cx="1737978" cy="1233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18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14039">
        <p14:gallery dir="l"/>
      </p:transition>
    </mc:Choice>
    <mc:Fallback>
      <p:transition spd="slow" advTm="1403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4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65" y="1905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Night of the Radishes</a:t>
            </a:r>
            <a:endParaRPr lang="en-US" b="1" u="sng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764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Celebrated every year on December 23 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in Spain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sp>
        <p:nvSpPr>
          <p:cNvPr id="6" name="AutoShape 2" descr="data:image/jpeg;base64,/9j/4AAQSkZJRgABAQAAAQABAAD/2wCEAAkGBhQSERUTEhMVFRUWGR4ZGBgYGBseHBocHh0eHBobHh4cHCceHxolHBwcHy8gIycpLCwsHB4xNTAqNSYrLCkBCQoKDgwOGg8PGiwlHyQ0LCwsLy4sLCwsLCwsLCwqLCksLCwsLCwsLCwsKSwsLCwsLCwsLCwsLCwpLCwsLCwsLP/AABEIAOwAoAMBIgACEQEDEQH/xAAcAAADAQEBAQEBAAAAAAAAAAAFBgcEAwIBCAD/xAA8EAABAwIEBAMGBQMDBAMAAAABAgMRAAQFEiExBhNBUSJhcQcygZGhsRQjQsHRUuHxFmLwFTNygiRD0v/EABkBAAMBAQEAAAAAAAAAAAAAAAIDBAEFAP/EACwRAAICAQQCAQMDBAMAAAAAAAECABEDBBIhMSJBE1FxsRQyYVKhwfEFgZH/2gAMAwEAAhEDEQA/AHrha31KwIG1GrxGbSvlpa8pkARMCstzclIJOwGtclvDiGOeYoY5ZIcvmm4Bygk17xPBGWErc2gbDrWZnE2kXC33FSv3UJ796x8RcXNqHuzmEETQIN3Jl+DESbPUG8E2TdxduuomIA171Rl2uVtQG8VIMN4/TaZxb24SVblSpHrEVRLDi5t22BK0lwplQHQmsZSOTA1OEq1qOJi4e4bC3i64nSDlJ660+2+HpCYAoZhL4dS2ekR5UZS7lkE1qjaKkt3AGO4eA2THlQ/DOHEgzAo1jd0jIoFQEiudheoCQSrQisDjdD52z+bwNsGSkV1awwBSj0I0r4vEEOGG1TlBKoqV8UcSPIukLDisqVe6DpE9qYeRxKdPpWy2QY4YvgvMJgbGg3ENo8pkIgBMgfWnOxxhDqQoJJkA7Vl4kdAZJKYjWlFuIkEqambCuHQhKZ7UVurABtWnStlg4FNNqncCseLFxKgQmUxTQfGLCFjPWFYUAwnTpQ6wYT+IUjKJGo+NEsMxtEFsgpKdp61nw1YN1MQSk/egP8TCCO4WsMMSl5Ko1E/atGKXJGwrqkwoT3rlelWbRSckbRr85rwvbUxRJ/g3tOVcoAWEZiOhyhOsCZ8qKOuPKTqBlI6Kmvz+tKkhRBOohUdqrnsixU3DK2XFlZbgpnfKdwfQ098V8yvNi+LoTrilk2VNjlqUvYHtO5FD18ELCVrWJIOiR0G49TT3eWqULRlGsmPLzoJfcTMs8xDzwSZ2Ak1PtK2IWHJkI2pEW44UzySnLI0PWsmF4e4yFoJACjoevlRLG+N0AEMlSz3VoKWLbH3VuAEyCe1EEaq9SopkIoypYTdrabbSDmI1PmaLt3bilALmVbAbUs4FchRB6jrTW7cwlKU+8owKZsBFmco2GqEDhbKk/mthQ89a2Ltm+TlAEEQkdKDXuDOIaKg85nAmP7UlXHGzqwWSlxQScqlATmO+kRsN/SvCugI7HgOQ8GGEi4QopS/bNj3YED4GTvS/f4OXFaXGdQP/ANaCR84j617t+ICPBy0EkQEOIjN/4z107zQ64xlts+NpUDSAVSn/AG76D5UJB+s7iK2MUPwIz4JZvWviIfWk7hUJ16AT/FE7nBry9Oqfw7R3BOYn5x9qRrbHbRah+Y815yoR8Qo0yIwNt8S1dKXO35xP0msC/WROgDbj39o8NYShltCC6nwCPEQCY+NdxeIebUG3ELy6HKZg9jSVa+zNJ1Wsn4mjmG8It2mZbR8ZGuu460ZU1wJC/wAa9NZ+0VeKr1SVpAQZOxG3x7VqwTF3i4FrbCYEaqrfZ4Wb25CVghtHiUY0I7TRfH8RQxZLuGkJOQ5UDyCgN/Ol40JFmYfMhRM6rx91UBwAiCAEkzRLGGXYOQ/Og7GKpuFodtXkIWlMrbX7oB01PcGuzHFmuV27YWtWiUNpzE9tjJkUwYwe574WWRRKNIUmVNnKrzQdD8qdvZDhXLcuXCoaQgCde5J+n1oFi2BvOvLW0mEkAEjY6Qa0ezW6dbvXmlAxk8XwOh+tN3XYE6WtKNjoHmUbGb/KoL7An0gbmk1vhNp1pd3dKV+YSUpmIHT1o3xHc5i2wPefWE/+sya+e0S75dslpIAAEfAUKr2YOkUqFA7P4kkxK1SHSlswmdydq+2NuhNygBRUnNExE/CuTuprOVFJBG4M0QPqdLLjCm4/4O+WllJ6GnLCn1OXLZAlKAT8aSMRuwu1RdtxMBKx2VtWv2W46RcrDi9FCde9D6qcd9OWLZBKRjN8rIrQjQ144F4MbQwlxYlS5VrvCjNB+MsdAU02lYOY+ICNvOm/BcSSptpBWOYW0kpHoKT+3kxJDpjFcXM/EHBds+mFJ1Gx61KeMuFXGgpOYuhKc2YjUpBiD3KRrPb0qq4zeBCzncDaRrJNCcRaOjhhSBorzSdFfSlhyT1Dw53xkWbEiOGX6G/A83nQes+JPmP4p0Y4IYfbC7d0xuCk/fzpZ4iw/wDB3i0EBSJ2OykHUfTrRLCrN5ubjD3CUTqg7HuCOsTVPBFy7ICOVNfiEP8ATWIsas3KzG0KP2JIrtbcWYmyqHkcxPWU6/NMUVwHjtLzgZeTyl9joJ8ie/nTTywR3rwsyN8zDjIgnngnidV0w9mQUOAhITtAOgO3rW9tDf4dTTrfMazlOXciPvr1rjhjgbzKGgSCsj0BpZwO/fCFvHMpGYBSQJMrJMjzGlMWvcQo3lmHEJ3TGFpBSsQD0yrmJG+neKA/64ZZ/LwywhajAcWI+P8AVv00rnxLjRdXAICU6EbFKusz18q2ez/C0y9cFU8tMjr3/YUe0R5UhNzmUi6wpARASBptSEjDEtuOqQnxLPiPpsKpV+6EpPpUjusXeL7waTnSlUT0Bj61PlpWkOJWbidrPDC7esurMFvYHYDX60L9qjsZUzuaLcN4yptLrlwgZtMg8v5pX44uU3bpWg+FA+9GpGzudXA/x5RvPUQnFGuTitK0X1qW9T12iuLdmtzRCVKV2AolAlWTMGBIMK8MYau5BYQuCpQgE6epo1g/DDjN4WcySsbRsZobgnCOIIIW02UkjckCid/w1f2rguZBWCOsmTWPw0jxakKO4ZvuHHLe4lyFlSYGkxJj6fvVtsGIZbkQoISD30SBUSZv7lrmP3agXOWCgD9BJ9I0j61VcF4hC7Jp451SAFZRJB6kgdJ+9JJu5mrD5ETIftN72DMuKK3G0rI2zCaC8QlOTIVBCVGJ6Dzoy2/KZBOusEQR8DtShxJdw42OnMSVaTABk/ap764kSKzNUQOLS06GlZioMuG3WVCCQNiexAkfCh+HXLuHPTBU0owexH/6oXctqQHgsKkuhRnTUhZ+5mnbAVIvLZKdAo+EyJ1G/wAKr+06rPsQbha9QtecPW+IMB1ESRIUNwexpetcVucMVkeBdYnQ9U+n8Vuew24wtWdpRUyTqCJA7jv8aM2t2zftTof6knceRr0mbxH9SfiabPEW7pH5a5QvwkjoDuCOnauWMYo4w1ftsnJyU5mzH6VafGOlKWJcOPWK+dZqVl/UjfT0O9NvCF+H7PO+QvdKwtMZBMlMn3hMHXajWIZAo3DkSd4Hwy5eMXDmqVJCSCtRAUSZWok76Az8KZvZI7+VcoKswzpTIOhEHbyo5fLdStfOzoSAUoBU3yVToE6JBEjrS9wYym2tX3VAJPNhKZMg5ggDz1NME18pdSPUK8XYLiFsnnIuVKA1UmTt6Ex8KK2iksMIzJ/MWAtY/wBxGtM/GLqEMLU4ZSEkq9ANakv+p/xZUtsKSE6a/SoMgJuKfI2RQSOoaxO7cWDlZjtMUo4XZLbcWhYkr8UD7UTRcLjUk0OcuihaVHeY+dMVaEmDHqaLrCM5CSjQ+lY2VvW7h5aEjWFFXatP4xRVmkyNqzXGda5J1URPzor9xofijKRaXIUkAzt3r7cYEhzdbnceInWhFstQyx8aYrZ7TWnbZPZBihY4Mq4uVWriyoSSpXXL0HyBqh4NaIsoSieUYRlOsHZJ767H4Uo4DZOLu3X5SlKVEZioDX/FaXMXffdCWyhxDTic3LBgwQdz2HapuZ2sqs6hAeAOfvG7HMcQ1IghXaDSQzjC+ceb4W1A69iIgE9qdMUQFKSD1PyoPjGGlaVIbQVk9AKmJYtcmxMEk241SC1zkmQtyB2gA6/Sh3BmNLtVlUEtnRUdD0NMeI8JuKZbaKQlaXMxSpUKy9gDp+1LmP4epFyooStgOGUgnSf6ZSYiarSwKl+N1KbG6NytWdwm5Z8UFKxt61P8ZwV7Dn/xFtKm/wBSfI7g+Xn0rHwzxiu0Xy3knL1j7/Hyqkt3bVy3mQQtKv8AkURkpV9M3Vqf/IMwTiNm8blJ1/Ug7j+R518u8J/+PdcqJW3lCdpJPiPrlAHwpP4i4aXbOc+1JSdTlHbrH7imDhDiMXaFD3XUJJKB+oxuma1R5XFNjAG9DxEvjXi1VyzbtJSoNoRrngkrB3B9KJcM4cp22t0akuPJUZPQOSfoKAcQtp56+WZSoyBEQTuI6a1VuFsODf4dEf8AbaKj65f5VT7jtTjGLGCPcVvaV7RA+3yWVJUlc5lDsDt8aH8E26TbSBqSrMT9PpSAtYgU2cH4meWtsaQZ+f8AilMlLFZ0C46WHVuAEig2NrypB7KFaeaZNZMX8TK+8T8qEdTngczs24K0MDxA+dCrJ2QCewrW1c5VCvAcTSI4oX4ZonhToUUhawhPUnTbzOlBrBClphIOm5o/wth2e7QFgFAGaDBB000+tGSboSjDgDKXfoQjevMuK/DWzEIH5jzqklOm4gkSok0WXdWqGg0tSWCIUpLZ1gGYMAmD1pWxq5/6hiZtWni0gt8txSdjlOZSU9z08qaLLhK3aR70rbnOtQ8R66j5a+VYBZuPybVChiR7qbWAzcKlpzMUwTHSdpkadaz4pj7ditKXUrKXJhSElWo3BA1GkGfWvWDocYbdeWglKvHlHvgAaz026TSviSncUuGHAypNqlJIzKAUrN+ogGYgQB61pVUFgcxSqCxs2onDia9RiSkpbQpIRsT4VKJ8uiQO+9JXEPDNraa3L7jizs2nf/HrVPxrEG7C2U8UkLUAEIgBU7JHfU9TtUcdw519wuvHxrMmfsKCjdmdDRYnzcA0omvBLS3u0cvxiJyFXvp8iRoRtWVX4jDHtFeE7f0rH7Gv5lhVo6lX6SdZ0+nanK+Q1d25SrtoeoPcV6FkLad9jcqZ9suIGrprNOo3T1B/51oPw1ZqZvHbhKc6W0nKmYGZZ8R8tppKQy8xcBtuSoqyiASFTttVNw/CblDQSWmzOqhmhQPWZFaoINyLMFSwp4MXsUwIOYk0pEcp9Wf0y6r+31psscal65ge42lOh2JJKvsPlQu/wlRUCWE5hsc407xBFCbmydbSrlN5c/vELTrHqaI9QHf5AAT1J1mTBkGenbzmtmGYsUHKAAFET8P81hVPavrSVKUAkSSdABTCLHMrcWKjihyCa+XJlCvMGjGH8ILCObcuBpHb9Xx7fGtDPDqbpzlMaIABLhJPhJIJH8Ur1U5vwkcmKeDtKLYXlOUaExpPaa3sMpW6lsmJUAfKqivA2GmBbthIaSk5iTsBqVE9+s1KWsXa5v5Ss6gqEQDJM6aede+0M46YfzK9/wBLbQyG0AZYE9/M+tGVC3w+xKnCIyySfeUSNh18tKnNpxG4spSpeU7HtPn8aYHOHEuKaLxU4swASokI1B0TtsI+NCMlepa+LaBvbj6fWBuEroC6tGw2CtCSraI5h0J/3AdapN5iJf5zLIGZspSpSvdMwopEa7aT50l4dw1cN3639G0rWQFAgnIBAEHvTDctJsm3n2U6wpxaZPjIEkyZgx1okNCoOq2OwYd/5ucOKOO0JKrRhC1Xbgy5cpATI3J2IiSIr3wkwEtJbLawpKktlaf1BAzAkjZBMikfgvHFXuJP3zvgQ21MATA90dNTqapNuAyhZDpXkb8QgSVGVZyQJkiB8KIkk2ZNlAxj4wP9xL4qJvr5QQcyLZJEaQFnfXvEb0tPskSQCI3/AHolwVelYczOpJcU5qJVmKvdEkTp+1ejYLhTZ16GNj/eks20WZ2tM4wrR6FRMxpMoCv+Cu3DmKnIUqOxgefUV24uwUhCZOxAFEME4NSi1dU4mHgnmNq1lIKTGm3TrWIQwuK1WoXLjqZnSLW6yrUrMrKqRMJnqSOk6fOmz/rUzlOqYzyYTqJkSKFnGkoZtnnE+F5CUOKjykH0maC8SWBCF8t8JbM6anwxt/engVOUx3gWJlxjj1ZfDbRTlmCoiRPlB2rE9xS8tZQckAZswSZj0mlJYSlQyqzEEelFLm5UHyUiSUCiZRCoDioJW4RTfw5xS1boaSwwlT6jC1L1I7QY0EdqBuYCoJzKVGuxHTvXfD0IbWCpPuiR3M7HtpvXmYVOgMOU3G9a3rleQkrKjonpPpT7gtkbVkJgGB4j3PbvHalH2b3qnHVlLeZSQNeqZMEin28GVUCCCdZ+9L4AkaIVYh+4vcV4glFuoQYXBcA3yHYT2nWk7hBtq1dF0lIABPvpJyjWCPPpWjEMW/ELujy1KTmSEJ8k+ER8ppcVYXKgEKH/AKyOvpNKDc9y34lIpo14222btRSrK2/CkkfpURJ1/wCDWmayRdEKyxnPXOYCQIOk6g66D1qfqQUhKXFZlhMZUnboKeODcOeXapS6HkKSSAuDqkxpO8RpQhT2YD2qjdHLhl1LlqBtG4zFUHrBJnehGLpXcBbH5vLKVBagADp+mTrqOwoxhuChtKspidyTA02oddssoBWXEnlpXJSvbN7xOuvfWjvq5zyfIlYK4VwJm2YUppbjRdKP+6PFKSfDA1MidKIca4uprDX15xqIQqJJB0GaSNZ/xSzbcV2zSEpDweCTmBcMqkzBGm/lQr2jY8F2jbbTaQhxeYwZ1Os7da0fum7Wdxc8ezhjmBCBIVPhIE6nWq0nh9DSe6upNTH2RtKbuWQRooET2kTH/O1WXER4TQZBYJh6rKSwUSPcf3IbWwk7KdEnsBvRTmrNzcoclI5YSPhpNLvtTUFXFq0eq5PxKU/zT88+kyl5PLVGXP0I9aLEvgIBbavIiktphGHMG48SGwFR3iQKRsfxNy4zOMMkNDQmNPSO1U64wJpbQZCkuITHvdY1AJHSaA4vbPBISjlt5TsB4Y67U4GCjLXMk6gCfdymRR1FvNykf1IIPwNF77CEOrIyZVAyFjYx3FbsRS0LtspUNEKkJ31yxtRE3CZh6iva4gtTBWvxZ5Rqd4iJrzzgpRyiYCcvYADxD07VjeXlsGD3dX+1eLUZkk5soieup7V5l7lunzbhXuVH2XYy1b5gtQSp8yFnQBI6Dtr3qgXrBkrR4kEa9eusfCpJgHDAXZtvlwNCVBS3FAJgGAADqST0Ap1wbEU2KRK7h0KEj8lSGz5guR9BSCCbisqqTuU+R7E5Ytwkl4rU2VIU4pKSodNNDHeZoFh+A3Ftm5pQ6kKyhSDJnsodD5UL4p44v7hS2m/yGpPha94+qt9fKK7cB4VcrdbCuYtts5ygnQDeT5k/E1gXaO4zHjzL5PwB9Y1sYgG0ly3w0F8nwLcUTpHveLTN5CgGI8Q4qHBzrjJ1yoCdu233p844wpf4TMyoILSw7lIJ0OhSmPXap/h9hcpuUuOsOJbndQ0Pbeta+o7TNhyAs1f9nmFLHFl4jdsM3C1FvPq2DCSI2IEb0T464GY5L67UFp1tBJSCcqk7kR00FeeHOFVi8/EjRAUVlXQnokedbvaNxihm0cbkB91OUJBBIB0UTG2laF45is7j5VGHqSTg3hQ3bqi4vKhETl94zO3b1pgxrgcFKlWxUAnXlqnYCND6VjwJK7Ztu5aWAtZIhUZTH6Y671RcAxR64bzvsoaEwCVST6CJ+dBkc3c11bEdymB/Z7Zrbu2EuPeJJ1Rl0Mpkax0+tVjFzCDSXhyG27ptegSDIUDM6ER61ox72lWyCUnPoSCcvSN/2ivXeMyF8b5XtRJd7UipV22Ux+WiZJAgzPX0pgwnie6WhRWELRpqrQn0jSpzxriibi8W4gkoMZZ7R/NMXEPE4RbtWzGktpKyBqAUiQD3NNRSEFx4x2NhHP4hVnjKzKiFJW0diUkxPw0iuylMu+Jq+GmwWEn+DSNacOuOsKeTEJ0AkSe+leMNw9lUtu8wPEkJEaTGk9aMC5r6ZB+xv8yhpbWANWVjykH966qtGyQS22FERIImpGt1SV5W1r3gQSJ+FaLPEn+YiXlpEgZjrAOk60W2SnA18Qvf8LXBsbdoNHOlS1KEjQGIO9deFOHHmFLNxbiMvhLhGQHroDKtOgrVhfFxM5sxI221nYdqKI4iQsyopOVQ94gSOuggf4oC5raZdj0bKRkHQmq2tkF5l1Q5jbBJyAFAO5OhgT222FdeKcaubospCFNMolSc6sylDbxEaeUfOsD3GLaSQgZpJ8CRAHSJjX4V7wu2bxAwhCmnQPEU66dMokT6TQWAKlJQIRkK1Uz4YkPPJQkA5jAAHWq5wrhQYSQYlR10giNI9KU8G9nbtm4i5QQrlnMRpqOog7GKbXeKWOYhCQ5zXCEpSUGBP6idsvx1itRKMh12o+TxxmxOGHcTm5uLhnkKS2wY5itlK9Onceldb5tBiULUZ6bepJMRRe7fQjKg7rkbb6a1C3LPElPPs2rr5baWtEcyBoTAEntFE1Tn403njiMmPcXJYfNmWy6gAKjPlKQr9IgjasCuELe7acValTbsSW1gqJ9Dv5dax8Eezpy5cccuFKQEHxkiVFW5GvXqTT2jhFNq6y7buKOVScyVEaonxEHymhsE1OizLhFA+UnN7wMUKCHApCokGZBjqKM2HGbbNuhm4QoKQICk7GPSqPj9o262ta1eFQhJAnKdRmBHrr6VFXWwnOlavEklKp8t6Wy3wY7DlXUCnjTgeNpvnm7dpKkhJEKGmkGdD1qhL4Kt8hSUA6bnU1E+E+IeRfscqCC4lCj0hRyn71eMPx9t9b6UGSyvIr1j7VmwASfVMyEKh4kB494OVbXCsgAbOqdR8RrS022VqSkmFGE+Lp018hV342sUuoVJhX6SQDlPQjzqKvYGpJUFr1EmY37bnr17a0WJ7FH1Dw5b5MZbrB37dlCLX8zMJUU9Ff1CekaV2wmxW64h64bLbje5iAsRA+IoPhV+9c/lm4LSWxukCCNokdhtWuwxVrn8lolSEJUp15xRJISP0iYAmKrr6SZ8hXvuZP8ApyLH858hTqpLbSek/qV8KCYg8t1RdIISYSnSAIGwijGN4yA4lwoaeacTKcydRGkSNayYzjwdaabbQhCQDIA1TrsCe+87mvERmJjYJhFeCOrfU2wydDCQOg6EnaTEyaaME9mYUv8A+UtScsEoQJmRIhW3cGqMxgqWQoogOKHUSJ7x61mcvWkqRbPOFTygSCfCTMzGXYD7RvUQU+5W/wDyGQqFTgTkxhNnbojkNNpHVeWT8SSfrShi/HDLa227Q5iDDi0gQE9AFQJPnWXjXhIMkOkqW0owCtSlFJ3gydqU7FoGekdBWilNxum0i5RvZrlu4e4heu2yltLZAgEqJ+Mx09KEcW42lF+wwhsLdQiVLTpkJPnoBp1PWmDhbDG27JnLBUEFcjeVCT5x0+FTGzUpZW46shTqypUb9YG/QDqaYWMkwYEfM23oRtxjjHMcv4dLjo0TCyQFfAd+gOtHuGLFTVuAtlQdVKnCSk5lqMqOhkehiKnjV7ynUutJ/wC2ZGYzMelUjhfGnLxBc5HKRsCozmPXKO3maC7ntZpxiUFRxNam1ABIATzNzImY106mBQbGsLfLaWm3wlUKglPSNB9jPlQf2hWFw2tNyp3M22QG0oBBQo/qOvwmlm+9ql5kKMrWYDRZBn1jaawiT4tO+Rdycze7xwbRizYELcZK230TulPhEnzJkelJ/tBdbuLkPsJUlC0grSRELEg/QAzRL2fcLfi3nH7hRKE+JzX3iddfLvR/inGfweUM2ra2HIkwN+20z60wtzGKVxkADyHf0krbZhQA30OnSqt7NVotrZay6lx18hRQNVJiRrJkncmgmM8CqccQ6yjlJUApSFGAJ6ADXWlPGsIdtnJXuTKVpPWe/Q+VD3xK2ddSu0GpQ+Lbpx9txLRynoTpSTiuHuvIbTIzLUUq8ssSo9YND08QXjqggPKUVGBMfxRvD23EWi3nS4VhZCgd8oGgg7DrXlTYOJK2MoKMyYfgLVu5LpJI1AJ8JEaE/wAV/XH4NQWVtlK1n3wogBPaNo6ViVxIHYRygnrvOtccTXoGyM4KZgQCI0+Fet91GRPjO651vQ240G2UaJV4SFbT3ncVgucObaKS4s6RIHX0rAl9aAQEkDfrMTvX1d2lSpUJgRrrOm9NCuD3xGKxAoGXq44k5BsrdbhW48qXFmBI1+ABVAjyr3ivDqnsQbezQhLcKg6+QHxJqNYxjq7p8vL8J0CQP0gbAfz3ourjq+KMofI0iQEzHrE0szoro3I3JGX2m4vkaRaZ865Cld0pT7s9JP7Uq4ZZryhRED70c9nfCZu1OPvOBSARIVqVnfVR1ArpxRi7S7xLVskBlpOUlOxO5M/SsNVK9I3xN8QH3jtwHjCCEMO+8kktn13T/avHDnCzb13dKVq028pKU9zuZ7ATSdZ4uttSSmBlMjQTPymtuE4m/Z/mNLCi6olYVrmM7nsfOsu4GTTuGZsZq5QcS4Wt3G0tLaS2pUhKkiIPTUfODRrA7blWzTZGqEhJ9RpPx3rBhTr9w2FXDaG0mDEnN6x+n716eYR+IQFOL8QOVGbwkpgn1MVonEdnPix6gD2m4yW7R1vISXYQkgaRuT5R/FSTh60S9dMtOHwrWEk9Y6j5V+iX1pPgUJB6EV+feLrltnEVm2ICW1pUkjYKEEgeU6VnuX6DJ4tjHZEdMS49asbwWqWwGAMqyB7oO3rHWiF8ptaA4gpUhJDgMjL4TIM0lY4GMTIeaWlm4iFtr2V6GjdjYC2bt7RLSV8+OcqTGUjxH06aVpAkz4gB/PuNL974M2VShGaEiSrqIqV4hiSnmr5TqChOdJQlWhSqQPtr8ao7WMtpWpsEFTYHhG8RpA9Kw8TWDVzZOc0ZCkZs22o1Hr2oVIBiUO03Jtgzf4YtXB8S5Cg3p7kxJ8z0piuOJGXHw2kK8SSpRXpJ6jXsJFJb13L2g/UAPJKdgPvWdV6QW19QSfUE7fcU3ZZl+W3ndnD21XK2yqEycpH0FZHHQhZBAWUkpAjt3rTd2qrq5V+HSVaA6aQIG/QVzvMEdt/E5A1GWDMnfp0pnHuTsb4mnDcb5QVzEiSmBHbtFfy75b0hCEoTG5ifWu1m80lGeUiRCgev+K0PLbLSi2Bm2KSqI857eVTFhfCxB4NyiXvs4tQha2lco7SRnCfQdK2WHAeHKQFglzqVFWhPX/nnSt/qlxJytCUjQqOs+tNXDbyCkqbACj75UZM+nTrpW81ZlTtlxiixm+24CsyIQFhJ3CVkBXrG4rDi/AtuyElpKgCoZgNVR1I7mdaNsYpDobhZJE5svh06Tt8K+Xt+hbqAlBWtOxMhKZ3Pma93EjPlBuzBNr7PQPEHArbRQj/yn9q0Yngim1N5GkqIIOUEaxrG/wA6ZrNUDeT19ayvuB10NFK9BnzgQB0ie/lRXQm/qshPJnRXErZTmJUjYEKSrNJExEb1N+IMYuLu8C0JcZaZTLSiCkqUdj5TGgqtsmN9Yrkm5z5pRGVUCQNY6jyrAQDcVjYKbqSHibFb/JHOXy1DcCCRGuu9IxtIr9B4raoUmFJBB0/tSXivBjKkiJBzeIz0OgA7AHWsJE7Gm1mJBW2pJnhBiqFYcSOpw1C2EB0tSh0KnMnsoR+mKIN+zK3bkvLK/GgpVMSI8SSOxPWirHDzFvCmUEQlSZBOoUZBV3I6GiBFUZNq9Rjy9dyWYNeuPYihbgOZSoUBIgftFfOLMYeLzjH4hbjSVQNdNOhjeD9qoLSgvONphJKdCeh/ihN77PGMpKSsGN5nWZn5aUQYHmTK67vKJmIWoRdo1hKspCvJQ3+dYMURDqkAyEeEH0/vVCZ4Ft3dVKd0ISgE9BuPQ/SvD/ArDKyFJzDQglyDoZMjcyNK0ERvyrcF8CLZ5LqVryLnMrpKAPtM1hxDiYrYdY5ZdlSsrmXTJPhPw2FNmDYNaIWoqaQBEQozrmBB17aCetM9s8nPlbSjIlJy5csSTJ0rLF3EORdyS4N7Orh9Y5iS0gKyrKtxIkGOo9K9vcLusrLSU5iSRm/qCdyPKrDauK5hzhQ7EnQ6biheJBlts5nsqgFEFUTrOnzocjMeos/aKSLN+4QEIAZRESB4lfxRmxtvwhS0cyirUrPTtNMrIbQtKVkJn3Z6194ntUZkL76fKhT+0b829qI4mbO4BKFoVpsowYr7bY8g6OCFDQx/Ios1wu08ELIggdKH4xZW7CsmYZiJAjU0dAzMfxuaNzbh1y0hBDMeIkkTrJ660SYUQ3lSqDG5E/vSieG3MqXR6wDFEsn5eZK3EGN9CJ9KzaT1BbF/SbjDaEoRlccK1a+KImfIaV0Q4YOsnz0FT7G8Qv2Gs7TrTsHqmNPnvS817VbwK5a7UKV8RPn2rApMEqQLMpWNYgptgrWEhafFvoIMjUjWdqAHidABUWdHIXrAzf7f71Nsc9qK3zrbtiBEKJI+WgrzgXEV2+4BkStJ8MEAJT/FEcRAszylfZlK4ixEu8pFvBV76kHaBsPma12+IJStDLpyuLTmCT16GDtQhvAoczLcWhSkgnlqkR2mNK7YrjDaUZlnwpGhAlRjzNIbKq8RXfU1XtklJzpzToAkCQTO+mxjvXtd4GlfnKSEEf8AAfOkPFvaNCE8gKRP9W5+tccF4g/ELzKjmf1qGYp8xOgrSxVdxBqMA+sfWLvIouKUENzKeYQNI6DeD3NJfEeEBx11fOS4peqQkZsoHTMToPSvd1w2Lp5K3XnVj9Wb9o29KYsEwEtXTkDwJSOWfI7jtND8oIBWacuw+MljFipy5SykHXTvturpRq+4bdaGVtwEAyP0qPkSKey8OepIbTmG2gETuZ7UMurQLW4tI90766/3oWyZXa04AmHVkd9xdXhl8IXAKYgpDiykadRmmgV1hV5JCkKI3n+5qjYfeQcmRSid9NPSu2LYxmt1BDaxlJCiRoNKz9Q46AM9+oY9xnxbD0Ow4kjMnodjSjcsXa7gN5Ya0jqPOK74dfLDaRmJnTWmnBbomAYitxZxk4EwOcYuF2bgMMZlmIFKmF4cq5uVPOd9PIU04suWykgEEa0PtXuW26UgDKDGlUdnbMx5NqmuzGC55aGSVJkJG1KGI4owpBCApJI2I0odhvEjzhyLVIOvnWbF3Tr8KfK9PipqJnFeHqeWlJMIA1FH8RbbRb5coKyIFYsKO5rvdiXADtSTyxlD+b0ehFV32atupzphLm8dDRHDrF2yEBlBPeKZrN4pdSIEedMd42FpkgUIYkcyEsoybmF3JavH1NPZnAUp6gftQr2hAvsJcbSYkR006zR7GWErd1A0NfMZXlaSgAQrQ0BSnBHYlGTClDYKuSi0RmblwkpSSEweu/yojgmZlOZI98z8OlYsRtwHQ2JCM+3rTLhWHoSvKE6FNVsu8cTnZAcfDRv4NS683CmgkJ/WTGat+MY0CC0FgOJ1VH6QP5oO5jTrdugJIGkbUrXz6nHSpRMkax1qDJj3A1FK/lC5xpPO8S1LBTr69q13nESAlASkgDcUBssPSEhzWZPpXYNjKqnY8YYWYh8hU0IxKxRDTKCPCVyZ61ytypxC1ZwlMKnMd9D0pNunCdCownYTtWtxH5CjrsT9KmbTquQEzoYW+QVP/9k="/>
          <p:cNvSpPr>
            <a:spLocks noChangeAspect="1" noChangeArrowheads="1"/>
          </p:cNvSpPr>
          <p:nvPr/>
        </p:nvSpPr>
        <p:spPr bwMode="auto">
          <a:xfrm>
            <a:off x="0" y="-1074738"/>
            <a:ext cx="15240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hQSERUTEhMVFRUWGR4ZGBgYGBseHBocHh0eHBobHh4cHCceHxolHBwcHy8gIycpLCwsHB4xNTAqNSYrLCkBCQoKDgwOGg8PGiwlHyQ0LCwsLy4sLCwsLCwsLCwqLCksLCwsLCwsLCwsKSwsLCwsLCwsLCwsLCwpLCwsLCwsLP/AABEIAOwAoAMBIgACEQEDEQH/xAAcAAADAQEBAQEBAAAAAAAAAAAFBgcEAwIBCAD/xAA8EAABAwIEBAMGBQMDBAMAAAABAgMRAAQFEiExBhNBUSJhcQcygZGhsRQjQsHRUuHxFmLwFTNygiRD0v/EABkBAAMBAQEAAAAAAAAAAAAAAAIDBAEFAP/EACwRAAICAQQCAQMDBAMAAAAAAAECABEDBBIhMSJBE1FxsRQyYVKhwfEFgZH/2gAMAwEAAhEDEQA/AHrha31KwIG1GrxGbSvlpa8pkARMCstzclIJOwGtclvDiGOeYoY5ZIcvmm4Bygk17xPBGWErc2gbDrWZnE2kXC33FSv3UJ796x8RcXNqHuzmEETQIN3Jl+DESbPUG8E2TdxduuomIA171Rl2uVtQG8VIMN4/TaZxb24SVblSpHrEVRLDi5t22BK0lwplQHQmsZSOTA1OEq1qOJi4e4bC3i64nSDlJ660+2+HpCYAoZhL4dS2ekR5UZS7lkE1qjaKkt3AGO4eA2THlQ/DOHEgzAo1jd0jIoFQEiudheoCQSrQisDjdD52z+bwNsGSkV1awwBSj0I0r4vEEOGG1TlBKoqV8UcSPIukLDisqVe6DpE9qYeRxKdPpWy2QY4YvgvMJgbGg3ENo8pkIgBMgfWnOxxhDqQoJJkA7Vl4kdAZJKYjWlFuIkEqambCuHQhKZ7UVurABtWnStlg4FNNqncCseLFxKgQmUxTQfGLCFjPWFYUAwnTpQ6wYT+IUjKJGo+NEsMxtEFsgpKdp61nw1YN1MQSk/egP8TCCO4WsMMSl5Ko1E/atGKXJGwrqkwoT3rlelWbRSckbRr85rwvbUxRJ/g3tOVcoAWEZiOhyhOsCZ8qKOuPKTqBlI6Kmvz+tKkhRBOohUdqrnsixU3DK2XFlZbgpnfKdwfQ098V8yvNi+LoTrilk2VNjlqUvYHtO5FD18ELCVrWJIOiR0G49TT3eWqULRlGsmPLzoJfcTMs8xDzwSZ2Ak1PtK2IWHJkI2pEW44UzySnLI0PWsmF4e4yFoJACjoevlRLG+N0AEMlSz3VoKWLbH3VuAEyCe1EEaq9SopkIoypYTdrabbSDmI1PmaLt3bilALmVbAbUs4FchRB6jrTW7cwlKU+8owKZsBFmco2GqEDhbKk/mthQ89a2Ltm+TlAEEQkdKDXuDOIaKg85nAmP7UlXHGzqwWSlxQScqlATmO+kRsN/SvCugI7HgOQ8GGEi4QopS/bNj3YED4GTvS/f4OXFaXGdQP/ANaCR84j617t+ICPBy0EkQEOIjN/4z107zQ64xlts+NpUDSAVSn/AG76D5UJB+s7iK2MUPwIz4JZvWviIfWk7hUJ16AT/FE7nBry9Oqfw7R3BOYn5x9qRrbHbRah+Y815yoR8Qo0yIwNt8S1dKXO35xP0msC/WROgDbj39o8NYShltCC6nwCPEQCY+NdxeIebUG3ELy6HKZg9jSVa+zNJ1Wsn4mjmG8It2mZbR8ZGuu460ZU1wJC/wAa9NZ+0VeKr1SVpAQZOxG3x7VqwTF3i4FrbCYEaqrfZ4Wb25CVghtHiUY0I7TRfH8RQxZLuGkJOQ5UDyCgN/Ol40JFmYfMhRM6rx91UBwAiCAEkzRLGGXYOQ/Og7GKpuFodtXkIWlMrbX7oB01PcGuzHFmuV27YWtWiUNpzE9tjJkUwYwe574WWRRKNIUmVNnKrzQdD8qdvZDhXLcuXCoaQgCde5J+n1oFi2BvOvLW0mEkAEjY6Qa0ezW6dbvXmlAxk8XwOh+tN3XYE6WtKNjoHmUbGb/KoL7An0gbmk1vhNp1pd3dKV+YSUpmIHT1o3xHc5i2wPefWE/+sya+e0S75dslpIAAEfAUKr2YOkUqFA7P4kkxK1SHSlswmdydq+2NuhNygBRUnNExE/CuTuprOVFJBG4M0QPqdLLjCm4/4O+WllJ6GnLCn1OXLZAlKAT8aSMRuwu1RdtxMBKx2VtWv2W46RcrDi9FCde9D6qcd9OWLZBKRjN8rIrQjQ144F4MbQwlxYlS5VrvCjNB+MsdAU02lYOY+ICNvOm/BcSSptpBWOYW0kpHoKT+3kxJDpjFcXM/EHBds+mFJ1Gx61KeMuFXGgpOYuhKc2YjUpBiD3KRrPb0qq4zeBCzncDaRrJNCcRaOjhhSBorzSdFfSlhyT1Dw53xkWbEiOGX6G/A83nQes+JPmP4p0Y4IYfbC7d0xuCk/fzpZ4iw/wDB3i0EBSJ2OykHUfTrRLCrN5ubjD3CUTqg7HuCOsTVPBFy7ICOVNfiEP8ATWIsas3KzG0KP2JIrtbcWYmyqHkcxPWU6/NMUVwHjtLzgZeTyl9joJ8ie/nTTywR3rwsyN8zDjIgnngnidV0w9mQUOAhITtAOgO3rW9tDf4dTTrfMazlOXciPvr1rjhjgbzKGgSCsj0BpZwO/fCFvHMpGYBSQJMrJMjzGlMWvcQo3lmHEJ3TGFpBSsQD0yrmJG+neKA/64ZZ/LwywhajAcWI+P8AVv00rnxLjRdXAICU6EbFKusz18q2ez/C0y9cFU8tMjr3/YUe0R5UhNzmUi6wpARASBptSEjDEtuOqQnxLPiPpsKpV+6EpPpUjusXeL7waTnSlUT0Bj61PlpWkOJWbidrPDC7esurMFvYHYDX60L9qjsZUzuaLcN4yptLrlwgZtMg8v5pX44uU3bpWg+FA+9GpGzudXA/x5RvPUQnFGuTitK0X1qW9T12iuLdmtzRCVKV2AolAlWTMGBIMK8MYau5BYQuCpQgE6epo1g/DDjN4WcySsbRsZobgnCOIIIW02UkjckCid/w1f2rguZBWCOsmTWPw0jxakKO4ZvuHHLe4lyFlSYGkxJj6fvVtsGIZbkQoISD30SBUSZv7lrmP3agXOWCgD9BJ9I0j61VcF4hC7Jp451SAFZRJB6kgdJ+9JJu5mrD5ETIftN72DMuKK3G0rI2zCaC8QlOTIVBCVGJ6Dzoy2/KZBOusEQR8DtShxJdw42OnMSVaTABk/ap764kSKzNUQOLS06GlZioMuG3WVCCQNiexAkfCh+HXLuHPTBU0owexH/6oXctqQHgsKkuhRnTUhZ+5mnbAVIvLZKdAo+EyJ1G/wAKr+06rPsQbha9QtecPW+IMB1ESRIUNwexpetcVucMVkeBdYnQ9U+n8Vuew24wtWdpRUyTqCJA7jv8aM2t2zftTof6knceRr0mbxH9SfiabPEW7pH5a5QvwkjoDuCOnauWMYo4w1ftsnJyU5mzH6VafGOlKWJcOPWK+dZqVl/UjfT0O9NvCF+H7PO+QvdKwtMZBMlMn3hMHXajWIZAo3DkSd4Hwy5eMXDmqVJCSCtRAUSZWok76Az8KZvZI7+VcoKswzpTIOhEHbyo5fLdStfOzoSAUoBU3yVToE6JBEjrS9wYym2tX3VAJPNhKZMg5ggDz1NME18pdSPUK8XYLiFsnnIuVKA1UmTt6Ex8KK2iksMIzJ/MWAtY/wBxGtM/GLqEMLU4ZSEkq9ANakv+p/xZUtsKSE6a/SoMgJuKfI2RQSOoaxO7cWDlZjtMUo4XZLbcWhYkr8UD7UTRcLjUk0OcuihaVHeY+dMVaEmDHqaLrCM5CSjQ+lY2VvW7h5aEjWFFXatP4xRVmkyNqzXGda5J1URPzor9xofijKRaXIUkAzt3r7cYEhzdbnceInWhFstQyx8aYrZ7TWnbZPZBihY4Mq4uVWriyoSSpXXL0HyBqh4NaIsoSieUYRlOsHZJ767H4Uo4DZOLu3X5SlKVEZioDX/FaXMXffdCWyhxDTic3LBgwQdz2HapuZ2sqs6hAeAOfvG7HMcQ1IghXaDSQzjC+ceb4W1A69iIgE9qdMUQFKSD1PyoPjGGlaVIbQVk9AKmJYtcmxMEk241SC1zkmQtyB2gA6/Sh3BmNLtVlUEtnRUdD0NMeI8JuKZbaKQlaXMxSpUKy9gDp+1LmP4epFyooStgOGUgnSf6ZSYiarSwKl+N1KbG6NytWdwm5Z8UFKxt61P8ZwV7Dn/xFtKm/wBSfI7g+Xn0rHwzxiu0Xy3knL1j7/Hyqkt3bVy3mQQtKv8AkURkpV9M3Vqf/IMwTiNm8blJ1/Ug7j+R518u8J/+PdcqJW3lCdpJPiPrlAHwpP4i4aXbOc+1JSdTlHbrH7imDhDiMXaFD3XUJJKB+oxuma1R5XFNjAG9DxEvjXi1VyzbtJSoNoRrngkrB3B9KJcM4cp22t0akuPJUZPQOSfoKAcQtp56+WZSoyBEQTuI6a1VuFsODf4dEf8AbaKj65f5VT7jtTjGLGCPcVvaV7RA+3yWVJUlc5lDsDt8aH8E26TbSBqSrMT9PpSAtYgU2cH4meWtsaQZ+f8AilMlLFZ0C46WHVuAEig2NrypB7KFaeaZNZMX8TK+8T8qEdTngczs24K0MDxA+dCrJ2QCewrW1c5VCvAcTSI4oX4ZonhToUUhawhPUnTbzOlBrBClphIOm5o/wth2e7QFgFAGaDBB000+tGSboSjDgDKXfoQjevMuK/DWzEIH5jzqklOm4gkSok0WXdWqGg0tSWCIUpLZ1gGYMAmD1pWxq5/6hiZtWni0gt8txSdjlOZSU9z08qaLLhK3aR70rbnOtQ8R66j5a+VYBZuPybVChiR7qbWAzcKlpzMUwTHSdpkadaz4pj7ditKXUrKXJhSElWo3BA1GkGfWvWDocYbdeWglKvHlHvgAaz026TSviSncUuGHAypNqlJIzKAUrN+ogGYgQB61pVUFgcxSqCxs2onDia9RiSkpbQpIRsT4VKJ8uiQO+9JXEPDNraa3L7jizs2nf/HrVPxrEG7C2U8UkLUAEIgBU7JHfU9TtUcdw519wuvHxrMmfsKCjdmdDRYnzcA0omvBLS3u0cvxiJyFXvp8iRoRtWVX4jDHtFeE7f0rH7Gv5lhVo6lX6SdZ0+nanK+Q1d25SrtoeoPcV6FkLad9jcqZ9suIGrprNOo3T1B/51oPw1ZqZvHbhKc6W0nKmYGZZ8R8tppKQy8xcBtuSoqyiASFTttVNw/CblDQSWmzOqhmhQPWZFaoINyLMFSwp4MXsUwIOYk0pEcp9Wf0y6r+31psscal65ge42lOh2JJKvsPlQu/wlRUCWE5hsc407xBFCbmydbSrlN5c/vELTrHqaI9QHf5AAT1J1mTBkGenbzmtmGYsUHKAAFET8P81hVPavrSVKUAkSSdABTCLHMrcWKjihyCa+XJlCvMGjGH8ILCObcuBpHb9Xx7fGtDPDqbpzlMaIABLhJPhJIJH8Ur1U5vwkcmKeDtKLYXlOUaExpPaa3sMpW6lsmJUAfKqivA2GmBbthIaSk5iTsBqVE9+s1KWsXa5v5Ss6gqEQDJM6aede+0M46YfzK9/wBLbQyG0AZYE9/M+tGVC3w+xKnCIyySfeUSNh18tKnNpxG4spSpeU7HtPn8aYHOHEuKaLxU4swASokI1B0TtsI+NCMlepa+LaBvbj6fWBuEroC6tGw2CtCSraI5h0J/3AdapN5iJf5zLIGZspSpSvdMwopEa7aT50l4dw1cN3639G0rWQFAgnIBAEHvTDctJsm3n2U6wpxaZPjIEkyZgx1okNCoOq2OwYd/5ucOKOO0JKrRhC1Xbgy5cpATI3J2IiSIr3wkwEtJbLawpKktlaf1BAzAkjZBMikfgvHFXuJP3zvgQ21MATA90dNTqapNuAyhZDpXkb8QgSVGVZyQJkiB8KIkk2ZNlAxj4wP9xL4qJvr5QQcyLZJEaQFnfXvEb0tPskSQCI3/AHolwVelYczOpJcU5qJVmKvdEkTp+1ejYLhTZ16GNj/eks20WZ2tM4wrR6FRMxpMoCv+Cu3DmKnIUqOxgefUV24uwUhCZOxAFEME4NSi1dU4mHgnmNq1lIKTGm3TrWIQwuK1WoXLjqZnSLW6yrUrMrKqRMJnqSOk6fOmz/rUzlOqYzyYTqJkSKFnGkoZtnnE+F5CUOKjykH0maC8SWBCF8t8JbM6anwxt/engVOUx3gWJlxjj1ZfDbRTlmCoiRPlB2rE9xS8tZQckAZswSZj0mlJYSlQyqzEEelFLm5UHyUiSUCiZRCoDioJW4RTfw5xS1boaSwwlT6jC1L1I7QY0EdqBuYCoJzKVGuxHTvXfD0IbWCpPuiR3M7HtpvXmYVOgMOU3G9a3rleQkrKjonpPpT7gtkbVkJgGB4j3PbvHalH2b3qnHVlLeZSQNeqZMEin28GVUCCCdZ+9L4AkaIVYh+4vcV4glFuoQYXBcA3yHYT2nWk7hBtq1dF0lIABPvpJyjWCPPpWjEMW/ELujy1KTmSEJ8k+ER8ppcVYXKgEKH/AKyOvpNKDc9y34lIpo14222btRSrK2/CkkfpURJ1/wCDWmayRdEKyxnPXOYCQIOk6g66D1qfqQUhKXFZlhMZUnboKeODcOeXapS6HkKSSAuDqkxpO8RpQhT2YD2qjdHLhl1LlqBtG4zFUHrBJnehGLpXcBbH5vLKVBagADp+mTrqOwoxhuChtKspidyTA02oddssoBWXEnlpXJSvbN7xOuvfWjvq5zyfIlYK4VwJm2YUppbjRdKP+6PFKSfDA1MidKIca4uprDX15xqIQqJJB0GaSNZ/xSzbcV2zSEpDweCTmBcMqkzBGm/lQr2jY8F2jbbTaQhxeYwZ1Os7da0fum7Wdxc8ezhjmBCBIVPhIE6nWq0nh9DSe6upNTH2RtKbuWQRooET2kTH/O1WXER4TQZBYJh6rKSwUSPcf3IbWwk7KdEnsBvRTmrNzcoclI5YSPhpNLvtTUFXFq0eq5PxKU/zT88+kyl5PLVGXP0I9aLEvgIBbavIiktphGHMG48SGwFR3iQKRsfxNy4zOMMkNDQmNPSO1U64wJpbQZCkuITHvdY1AJHSaA4vbPBISjlt5TsB4Y67U4GCjLXMk6gCfdymRR1FvNykf1IIPwNF77CEOrIyZVAyFjYx3FbsRS0LtspUNEKkJ31yxtRE3CZh6iva4gtTBWvxZ5Rqd4iJrzzgpRyiYCcvYADxD07VjeXlsGD3dX+1eLUZkk5soieup7V5l7lunzbhXuVH2XYy1b5gtQSp8yFnQBI6Dtr3qgXrBkrR4kEa9eusfCpJgHDAXZtvlwNCVBS3FAJgGAADqST0Ap1wbEU2KRK7h0KEj8lSGz5guR9BSCCbisqqTuU+R7E5Ytwkl4rU2VIU4pKSodNNDHeZoFh+A3Ftm5pQ6kKyhSDJnsodD5UL4p44v7hS2m/yGpPha94+qt9fKK7cB4VcrdbCuYtts5ygnQDeT5k/E1gXaO4zHjzL5PwB9Y1sYgG0ly3w0F8nwLcUTpHveLTN5CgGI8Q4qHBzrjJ1yoCdu233p844wpf4TMyoILSw7lIJ0OhSmPXap/h9hcpuUuOsOJbndQ0Pbeta+o7TNhyAs1f9nmFLHFl4jdsM3C1FvPq2DCSI2IEb0T464GY5L67UFp1tBJSCcqk7kR00FeeHOFVi8/EjRAUVlXQnokedbvaNxihm0cbkB91OUJBBIB0UTG2laF45is7j5VGHqSTg3hQ3bqi4vKhETl94zO3b1pgxrgcFKlWxUAnXlqnYCND6VjwJK7Ztu5aWAtZIhUZTH6Y671RcAxR64bzvsoaEwCVST6CJ+dBkc3c11bEdymB/Z7Zrbu2EuPeJJ1Rl0Mpkax0+tVjFzCDSXhyG27ptegSDIUDM6ER61ox72lWyCUnPoSCcvSN/2ivXeMyF8b5XtRJd7UipV22Ux+WiZJAgzPX0pgwnie6WhRWELRpqrQn0jSpzxriibi8W4gkoMZZ7R/NMXEPE4RbtWzGktpKyBqAUiQD3NNRSEFx4x2NhHP4hVnjKzKiFJW0diUkxPw0iuylMu+Jq+GmwWEn+DSNacOuOsKeTEJ0AkSe+leMNw9lUtu8wPEkJEaTGk9aMC5r6ZB+xv8yhpbWANWVjykH966qtGyQS22FERIImpGt1SV5W1r3gQSJ+FaLPEn+YiXlpEgZjrAOk60W2SnA18Qvf8LXBsbdoNHOlS1KEjQGIO9deFOHHmFLNxbiMvhLhGQHroDKtOgrVhfFxM5sxI221nYdqKI4iQsyopOVQ94gSOuggf4oC5raZdj0bKRkHQmq2tkF5l1Q5jbBJyAFAO5OhgT222FdeKcaubospCFNMolSc6sylDbxEaeUfOsD3GLaSQgZpJ8CRAHSJjX4V7wu2bxAwhCmnQPEU66dMokT6TQWAKlJQIRkK1Uz4YkPPJQkA5jAAHWq5wrhQYSQYlR10giNI9KU8G9nbtm4i5QQrlnMRpqOog7GKbXeKWOYhCQ5zXCEpSUGBP6idsvx1itRKMh12o+TxxmxOGHcTm5uLhnkKS2wY5itlK9Onceldb5tBiULUZ6bepJMRRe7fQjKg7rkbb6a1C3LPElPPs2rr5baWtEcyBoTAEntFE1Tn403njiMmPcXJYfNmWy6gAKjPlKQr9IgjasCuELe7acValTbsSW1gqJ9Dv5dax8Eezpy5cccuFKQEHxkiVFW5GvXqTT2jhFNq6y7buKOVScyVEaonxEHymhsE1OizLhFA+UnN7wMUKCHApCokGZBjqKM2HGbbNuhm4QoKQICk7GPSqPj9o262ta1eFQhJAnKdRmBHrr6VFXWwnOlavEklKp8t6Wy3wY7DlXUCnjTgeNpvnm7dpKkhJEKGmkGdD1qhL4Kt8hSUA6bnU1E+E+IeRfscqCC4lCj0hRyn71eMPx9t9b6UGSyvIr1j7VmwASfVMyEKh4kB494OVbXCsgAbOqdR8RrS022VqSkmFGE+Lp018hV342sUuoVJhX6SQDlPQjzqKvYGpJUFr1EmY37bnr17a0WJ7FH1Dw5b5MZbrB37dlCLX8zMJUU9Ff1CekaV2wmxW64h64bLbje5iAsRA+IoPhV+9c/lm4LSWxukCCNokdhtWuwxVrn8lolSEJUp15xRJISP0iYAmKrr6SZ8hXvuZP8ApyLH858hTqpLbSek/qV8KCYg8t1RdIISYSnSAIGwijGN4yA4lwoaeacTKcydRGkSNayYzjwdaabbQhCQDIA1TrsCe+87mvERmJjYJhFeCOrfU2wydDCQOg6EnaTEyaaME9mYUv8A+UtScsEoQJmRIhW3cGqMxgqWQoogOKHUSJ7x61mcvWkqRbPOFTygSCfCTMzGXYD7RvUQU+5W/wDyGQqFTgTkxhNnbojkNNpHVeWT8SSfrShi/HDLa227Q5iDDi0gQE9AFQJPnWXjXhIMkOkqW0owCtSlFJ3gydqU7FoGekdBWilNxum0i5RvZrlu4e4heu2yltLZAgEqJ+Mx09KEcW42lF+wwhsLdQiVLTpkJPnoBp1PWmDhbDG27JnLBUEFcjeVCT5x0+FTGzUpZW46shTqypUb9YG/QDqaYWMkwYEfM23oRtxjjHMcv4dLjo0TCyQFfAd+gOtHuGLFTVuAtlQdVKnCSk5lqMqOhkehiKnjV7ynUutJ/wC2ZGYzMelUjhfGnLxBc5HKRsCozmPXKO3maC7ntZpxiUFRxNam1ABIATzNzImY106mBQbGsLfLaWm3wlUKglPSNB9jPlQf2hWFw2tNyp3M22QG0oBBQo/qOvwmlm+9ql5kKMrWYDRZBn1jaawiT4tO+Rdycze7xwbRizYELcZK230TulPhEnzJkelJ/tBdbuLkPsJUlC0grSRELEg/QAzRL2fcLfi3nH7hRKE+JzX3iddfLvR/inGfweUM2ra2HIkwN+20z60wtzGKVxkADyHf0krbZhQA30OnSqt7NVotrZay6lx18hRQNVJiRrJkncmgmM8CqccQ6yjlJUApSFGAJ6ADXWlPGsIdtnJXuTKVpPWe/Q+VD3xK2ddSu0GpQ+Lbpx9txLRynoTpSTiuHuvIbTIzLUUq8ssSo9YND08QXjqggPKUVGBMfxRvD23EWi3nS4VhZCgd8oGgg7DrXlTYOJK2MoKMyYfgLVu5LpJI1AJ8JEaE/wAV/XH4NQWVtlK1n3wogBPaNo6ViVxIHYRygnrvOtccTXoGyM4KZgQCI0+Fet91GRPjO651vQ240G2UaJV4SFbT3ncVgucObaKS4s6RIHX0rAl9aAQEkDfrMTvX1d2lSpUJgRrrOm9NCuD3xGKxAoGXq44k5BsrdbhW48qXFmBI1+ABVAjyr3ivDqnsQbezQhLcKg6+QHxJqNYxjq7p8vL8J0CQP0gbAfz3ourjq+KMofI0iQEzHrE0szoro3I3JGX2m4vkaRaZ865Cld0pT7s9JP7Uq4ZZryhRED70c9nfCZu1OPvOBSARIVqVnfVR1ArpxRi7S7xLVskBlpOUlOxO5M/SsNVK9I3xN8QH3jtwHjCCEMO+8kktn13T/avHDnCzb13dKVq028pKU9zuZ7ATSdZ4uttSSmBlMjQTPymtuE4m/Z/mNLCi6olYVrmM7nsfOsu4GTTuGZsZq5QcS4Wt3G0tLaS2pUhKkiIPTUfODRrA7blWzTZGqEhJ9RpPx3rBhTr9w2FXDaG0mDEnN6x+n716eYR+IQFOL8QOVGbwkpgn1MVonEdnPix6gD2m4yW7R1vISXYQkgaRuT5R/FSTh60S9dMtOHwrWEk9Y6j5V+iX1pPgUJB6EV+feLrltnEVm2ICW1pUkjYKEEgeU6VnuX6DJ4tjHZEdMS49asbwWqWwGAMqyB7oO3rHWiF8ptaA4gpUhJDgMjL4TIM0lY4GMTIeaWlm4iFtr2V6GjdjYC2bt7RLSV8+OcqTGUjxH06aVpAkz4gB/PuNL974M2VShGaEiSrqIqV4hiSnmr5TqChOdJQlWhSqQPtr8ao7WMtpWpsEFTYHhG8RpA9Kw8TWDVzZOc0ZCkZs22o1Hr2oVIBiUO03Jtgzf4YtXB8S5Cg3p7kxJ8z0piuOJGXHw2kK8SSpRXpJ6jXsJFJb13L2g/UAPJKdgPvWdV6QW19QSfUE7fcU3ZZl+W3ndnD21XK2yqEycpH0FZHHQhZBAWUkpAjt3rTd2qrq5V+HSVaA6aQIG/QVzvMEdt/E5A1GWDMnfp0pnHuTsb4mnDcb5QVzEiSmBHbtFfy75b0hCEoTG5ifWu1m80lGeUiRCgev+K0PLbLSi2Bm2KSqI857eVTFhfCxB4NyiXvs4tQha2lco7SRnCfQdK2WHAeHKQFglzqVFWhPX/nnSt/qlxJytCUjQqOs+tNXDbyCkqbACj75UZM+nTrpW81ZlTtlxiixm+24CsyIQFhJ3CVkBXrG4rDi/AtuyElpKgCoZgNVR1I7mdaNsYpDobhZJE5svh06Tt8K+Xt+hbqAlBWtOxMhKZ3Pma93EjPlBuzBNr7PQPEHArbRQj/yn9q0Yngim1N5GkqIIOUEaxrG/wA6ZrNUDeT19ayvuB10NFK9BnzgQB0ie/lRXQm/qshPJnRXErZTmJUjYEKSrNJExEb1N+IMYuLu8C0JcZaZTLSiCkqUdj5TGgqtsmN9Yrkm5z5pRGVUCQNY6jyrAQDcVjYKbqSHibFb/JHOXy1DcCCRGuu9IxtIr9B4raoUmFJBB0/tSXivBjKkiJBzeIz0OgA7AHWsJE7Gm1mJBW2pJnhBiqFYcSOpw1C2EB0tSh0KnMnsoR+mKIN+zK3bkvLK/GgpVMSI8SSOxPWirHDzFvCmUEQlSZBOoUZBV3I6GiBFUZNq9Rjy9dyWYNeuPYihbgOZSoUBIgftFfOLMYeLzjH4hbjSVQNdNOhjeD9qoLSgvONphJKdCeh/ihN77PGMpKSsGN5nWZn5aUQYHmTK67vKJmIWoRdo1hKspCvJQ3+dYMURDqkAyEeEH0/vVCZ4Ft3dVKd0ISgE9BuPQ/SvD/ArDKyFJzDQglyDoZMjcyNK0ERvyrcF8CLZ5LqVryLnMrpKAPtM1hxDiYrYdY5ZdlSsrmXTJPhPw2FNmDYNaIWoqaQBEQozrmBB17aCetM9s8nPlbSjIlJy5csSTJ0rLF3EORdyS4N7Orh9Y5iS0gKyrKtxIkGOo9K9vcLusrLSU5iSRm/qCdyPKrDauK5hzhQ7EnQ6biheJBlts5nsqgFEFUTrOnzocjMeos/aKSLN+4QEIAZRESB4lfxRmxtvwhS0cyirUrPTtNMrIbQtKVkJn3Z6194ntUZkL76fKhT+0b829qI4mbO4BKFoVpsowYr7bY8g6OCFDQx/Ios1wu08ELIggdKH4xZW7CsmYZiJAjU0dAzMfxuaNzbh1y0hBDMeIkkTrJ660SYUQ3lSqDG5E/vSieG3MqXR6wDFEsn5eZK3EGN9CJ9KzaT1BbF/SbjDaEoRlccK1a+KImfIaV0Q4YOsnz0FT7G8Qv2Gs7TrTsHqmNPnvS817VbwK5a7UKV8RPn2rApMEqQLMpWNYgptgrWEhafFvoIMjUjWdqAHidABUWdHIXrAzf7f71Nsc9qK3zrbtiBEKJI+WgrzgXEV2+4BkStJ8MEAJT/FEcRAszylfZlK4ixEu8pFvBV76kHaBsPma12+IJStDLpyuLTmCT16GDtQhvAoczLcWhSkgnlqkR2mNK7YrjDaUZlnwpGhAlRjzNIbKq8RXfU1XtklJzpzToAkCQTO+mxjvXtd4GlfnKSEEf8AAfOkPFvaNCE8gKRP9W5+tccF4g/ELzKjmf1qGYp8xOgrSxVdxBqMA+sfWLvIouKUENzKeYQNI6DeD3NJfEeEBx11fOS4peqQkZsoHTMToPSvd1w2Lp5K3XnVj9Wb9o29KYsEwEtXTkDwJSOWfI7jtND8oIBWacuw+MljFipy5SykHXTvturpRq+4bdaGVtwEAyP0qPkSKey8OepIbTmG2gETuZ7UMurQLW4tI90766/3oWyZXa04AmHVkd9xdXhl8IXAKYgpDiykadRmmgV1hV5JCkKI3n+5qjYfeQcmRSid9NPSu2LYxmt1BDaxlJCiRoNKz9Q46AM9+oY9xnxbD0Ow4kjMnodjSjcsXa7gN5Ya0jqPOK74dfLDaRmJnTWmnBbomAYitxZxk4EwOcYuF2bgMMZlmIFKmF4cq5uVPOd9PIU04suWykgEEa0PtXuW26UgDKDGlUdnbMx5NqmuzGC55aGSVJkJG1KGI4owpBCApJI2I0odhvEjzhyLVIOvnWbF3Tr8KfK9PipqJnFeHqeWlJMIA1FH8RbbRb5coKyIFYsKO5rvdiXADtSTyxlD+b0ehFV32atupzphLm8dDRHDrF2yEBlBPeKZrN4pdSIEedMd42FpkgUIYkcyEsoybmF3JavH1NPZnAUp6gftQr2hAvsJcbSYkR006zR7GWErd1A0NfMZXlaSgAQrQ0BSnBHYlGTClDYKuSi0RmblwkpSSEweu/yojgmZlOZI98z8OlYsRtwHQ2JCM+3rTLhWHoSvKE6FNVsu8cTnZAcfDRv4NS683CmgkJ/WTGat+MY0CC0FgOJ1VH6QP5oO5jTrdugJIGkbUrXz6nHSpRMkax1qDJj3A1FK/lC5xpPO8S1LBTr69q13nESAlASkgDcUBssPSEhzWZPpXYNjKqnY8YYWYh8hU0IxKxRDTKCPCVyZ61ytypxC1ZwlMKnMd9D0pNunCdCownYTtWtxH5CjrsT9KmbTquQEzoYW+QVP/9k="/>
          <p:cNvSpPr>
            <a:spLocks noChangeAspect="1" noChangeArrowheads="1"/>
          </p:cNvSpPr>
          <p:nvPr/>
        </p:nvSpPr>
        <p:spPr bwMode="auto">
          <a:xfrm>
            <a:off x="0" y="-890588"/>
            <a:ext cx="12573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data:image/jpeg;base64,/9j/4AAQSkZJRgABAQAAAQABAAD/2wCEAAkGBhQSERUTEhMVFRUWGR4ZGBgYGBseHBocHh0eHBobHh4cHCceHxolHBwcHy8gIycpLCwsHB4xNTAqNSYrLCkBCQoKDgwOGg8PGiwlHyQ0LCwsLy4sLCwsLCwsLCwqLCksLCwsLCwsLCwsKSwsLCwsLCwsLCwsLCwpLCwsLCwsLP/AABEIAOwAoAMBIgACEQEDEQH/xAAcAAADAQEBAQEBAAAAAAAAAAAFBgcEAwIBCAD/xAA8EAABAwIEBAMGBQMDBAMAAAABAgMRAAQFEiExBhNBUSJhcQcygZGhsRQjQsHRUuHxFmLwFTNygiRD0v/EABkBAAMBAQEAAAAAAAAAAAAAAAIDBAEFAP/EACwRAAICAQQCAQMDBAMAAAAAAAECABEDBBIhMSJBE1FxsRQyYVKhwfEFgZH/2gAMAwEAAhEDEQA/AHrha31KwIG1GrxGbSvlpa8pkARMCstzclIJOwGtclvDiGOeYoY5ZIcvmm4Bygk17xPBGWErc2gbDrWZnE2kXC33FSv3UJ796x8RcXNqHuzmEETQIN3Jl+DESbPUG8E2TdxduuomIA171Rl2uVtQG8VIMN4/TaZxb24SVblSpHrEVRLDi5t22BK0lwplQHQmsZSOTA1OEq1qOJi4e4bC3i64nSDlJ660+2+HpCYAoZhL4dS2ekR5UZS7lkE1qjaKkt3AGO4eA2THlQ/DOHEgzAo1jd0jIoFQEiudheoCQSrQisDjdD52z+bwNsGSkV1awwBSj0I0r4vEEOGG1TlBKoqV8UcSPIukLDisqVe6DpE9qYeRxKdPpWy2QY4YvgvMJgbGg3ENo8pkIgBMgfWnOxxhDqQoJJkA7Vl4kdAZJKYjWlFuIkEqambCuHQhKZ7UVurABtWnStlg4FNNqncCseLFxKgQmUxTQfGLCFjPWFYUAwnTpQ6wYT+IUjKJGo+NEsMxtEFsgpKdp61nw1YN1MQSk/egP8TCCO4WsMMSl5Ko1E/atGKXJGwrqkwoT3rlelWbRSckbRr85rwvbUxRJ/g3tOVcoAWEZiOhyhOsCZ8qKOuPKTqBlI6Kmvz+tKkhRBOohUdqrnsixU3DK2XFlZbgpnfKdwfQ098V8yvNi+LoTrilk2VNjlqUvYHtO5FD18ELCVrWJIOiR0G49TT3eWqULRlGsmPLzoJfcTMs8xDzwSZ2Ak1PtK2IWHJkI2pEW44UzySnLI0PWsmF4e4yFoJACjoevlRLG+N0AEMlSz3VoKWLbH3VuAEyCe1EEaq9SopkIoypYTdrabbSDmI1PmaLt3bilALmVbAbUs4FchRB6jrTW7cwlKU+8owKZsBFmco2GqEDhbKk/mthQ89a2Ltm+TlAEEQkdKDXuDOIaKg85nAmP7UlXHGzqwWSlxQScqlATmO+kRsN/SvCugI7HgOQ8GGEi4QopS/bNj3YED4GTvS/f4OXFaXGdQP/ANaCR84j617t+ICPBy0EkQEOIjN/4z107zQ64xlts+NpUDSAVSn/AG76D5UJB+s7iK2MUPwIz4JZvWviIfWk7hUJ16AT/FE7nBry9Oqfw7R3BOYn5x9qRrbHbRah+Y815yoR8Qo0yIwNt8S1dKXO35xP0msC/WROgDbj39o8NYShltCC6nwCPEQCY+NdxeIebUG3ELy6HKZg9jSVa+zNJ1Wsn4mjmG8It2mZbR8ZGuu460ZU1wJC/wAa9NZ+0VeKr1SVpAQZOxG3x7VqwTF3i4FrbCYEaqrfZ4Wb25CVghtHiUY0I7TRfH8RQxZLuGkJOQ5UDyCgN/Ol40JFmYfMhRM6rx91UBwAiCAEkzRLGGXYOQ/Og7GKpuFodtXkIWlMrbX7oB01PcGuzHFmuV27YWtWiUNpzE9tjJkUwYwe574WWRRKNIUmVNnKrzQdD8qdvZDhXLcuXCoaQgCde5J+n1oFi2BvOvLW0mEkAEjY6Qa0ezW6dbvXmlAxk8XwOh+tN3XYE6WtKNjoHmUbGb/KoL7An0gbmk1vhNp1pd3dKV+YSUpmIHT1o3xHc5i2wPefWE/+sya+e0S75dslpIAAEfAUKr2YOkUqFA7P4kkxK1SHSlswmdydq+2NuhNygBRUnNExE/CuTuprOVFJBG4M0QPqdLLjCm4/4O+WllJ6GnLCn1OXLZAlKAT8aSMRuwu1RdtxMBKx2VtWv2W46RcrDi9FCde9D6qcd9OWLZBKRjN8rIrQjQ144F4MbQwlxYlS5VrvCjNB+MsdAU02lYOY+ICNvOm/BcSSptpBWOYW0kpHoKT+3kxJDpjFcXM/EHBds+mFJ1Gx61KeMuFXGgpOYuhKc2YjUpBiD3KRrPb0qq4zeBCzncDaRrJNCcRaOjhhSBorzSdFfSlhyT1Dw53xkWbEiOGX6G/A83nQes+JPmP4p0Y4IYfbC7d0xuCk/fzpZ4iw/wDB3i0EBSJ2OykHUfTrRLCrN5ubjD3CUTqg7HuCOsTVPBFy7ICOVNfiEP8ATWIsas3KzG0KP2JIrtbcWYmyqHkcxPWU6/NMUVwHjtLzgZeTyl9joJ8ie/nTTywR3rwsyN8zDjIgnngnidV0w9mQUOAhITtAOgO3rW9tDf4dTTrfMazlOXciPvr1rjhjgbzKGgSCsj0BpZwO/fCFvHMpGYBSQJMrJMjzGlMWvcQo3lmHEJ3TGFpBSsQD0yrmJG+neKA/64ZZ/LwywhajAcWI+P8AVv00rnxLjRdXAICU6EbFKusz18q2ez/C0y9cFU8tMjr3/YUe0R5UhNzmUi6wpARASBptSEjDEtuOqQnxLPiPpsKpV+6EpPpUjusXeL7waTnSlUT0Bj61PlpWkOJWbidrPDC7esurMFvYHYDX60L9qjsZUzuaLcN4yptLrlwgZtMg8v5pX44uU3bpWg+FA+9GpGzudXA/x5RvPUQnFGuTitK0X1qW9T12iuLdmtzRCVKV2AolAlWTMGBIMK8MYau5BYQuCpQgE6epo1g/DDjN4WcySsbRsZobgnCOIIIW02UkjckCid/w1f2rguZBWCOsmTWPw0jxakKO4ZvuHHLe4lyFlSYGkxJj6fvVtsGIZbkQoISD30SBUSZv7lrmP3agXOWCgD9BJ9I0j61VcF4hC7Jp451SAFZRJB6kgdJ+9JJu5mrD5ETIftN72DMuKK3G0rI2zCaC8QlOTIVBCVGJ6Dzoy2/KZBOusEQR8DtShxJdw42OnMSVaTABk/ap764kSKzNUQOLS06GlZioMuG3WVCCQNiexAkfCh+HXLuHPTBU0owexH/6oXctqQHgsKkuhRnTUhZ+5mnbAVIvLZKdAo+EyJ1G/wAKr+06rPsQbha9QtecPW+IMB1ESRIUNwexpetcVucMVkeBdYnQ9U+n8Vuew24wtWdpRUyTqCJA7jv8aM2t2zftTof6knceRr0mbxH9SfiabPEW7pH5a5QvwkjoDuCOnauWMYo4w1ftsnJyU5mzH6VafGOlKWJcOPWK+dZqVl/UjfT0O9NvCF+H7PO+QvdKwtMZBMlMn3hMHXajWIZAo3DkSd4Hwy5eMXDmqVJCSCtRAUSZWok76Az8KZvZI7+VcoKswzpTIOhEHbyo5fLdStfOzoSAUoBU3yVToE6JBEjrS9wYym2tX3VAJPNhKZMg5ggDz1NME18pdSPUK8XYLiFsnnIuVKA1UmTt6Ex8KK2iksMIzJ/MWAtY/wBxGtM/GLqEMLU4ZSEkq9ANakv+p/xZUtsKSE6a/SoMgJuKfI2RQSOoaxO7cWDlZjtMUo4XZLbcWhYkr8UD7UTRcLjUk0OcuihaVHeY+dMVaEmDHqaLrCM5CSjQ+lY2VvW7h5aEjWFFXatP4xRVmkyNqzXGda5J1URPzor9xofijKRaXIUkAzt3r7cYEhzdbnceInWhFstQyx8aYrZ7TWnbZPZBihY4Mq4uVWriyoSSpXXL0HyBqh4NaIsoSieUYRlOsHZJ767H4Uo4DZOLu3X5SlKVEZioDX/FaXMXffdCWyhxDTic3LBgwQdz2HapuZ2sqs6hAeAOfvG7HMcQ1IghXaDSQzjC+ceb4W1A69iIgE9qdMUQFKSD1PyoPjGGlaVIbQVk9AKmJYtcmxMEk241SC1zkmQtyB2gA6/Sh3BmNLtVlUEtnRUdD0NMeI8JuKZbaKQlaXMxSpUKy9gDp+1LmP4epFyooStgOGUgnSf6ZSYiarSwKl+N1KbG6NytWdwm5Z8UFKxt61P8ZwV7Dn/xFtKm/wBSfI7g+Xn0rHwzxiu0Xy3knL1j7/Hyqkt3bVy3mQQtKv8AkURkpV9M3Vqf/IMwTiNm8blJ1/Ug7j+R518u8J/+PdcqJW3lCdpJPiPrlAHwpP4i4aXbOc+1JSdTlHbrH7imDhDiMXaFD3XUJJKB+oxuma1R5XFNjAG9DxEvjXi1VyzbtJSoNoRrngkrB3B9KJcM4cp22t0akuPJUZPQOSfoKAcQtp56+WZSoyBEQTuI6a1VuFsODf4dEf8AbaKj65f5VT7jtTjGLGCPcVvaV7RA+3yWVJUlc5lDsDt8aH8E26TbSBqSrMT9PpSAtYgU2cH4meWtsaQZ+f8AilMlLFZ0C46WHVuAEig2NrypB7KFaeaZNZMX8TK+8T8qEdTngczs24K0MDxA+dCrJ2QCewrW1c5VCvAcTSI4oX4ZonhToUUhawhPUnTbzOlBrBClphIOm5o/wth2e7QFgFAGaDBB000+tGSboSjDgDKXfoQjevMuK/DWzEIH5jzqklOm4gkSok0WXdWqGg0tSWCIUpLZ1gGYMAmD1pWxq5/6hiZtWni0gt8txSdjlOZSU9z08qaLLhK3aR70rbnOtQ8R66j5a+VYBZuPybVChiR7qbWAzcKlpzMUwTHSdpkadaz4pj7ditKXUrKXJhSElWo3BA1GkGfWvWDocYbdeWglKvHlHvgAaz026TSviSncUuGHAypNqlJIzKAUrN+ogGYgQB61pVUFgcxSqCxs2onDia9RiSkpbQpIRsT4VKJ8uiQO+9JXEPDNraa3L7jizs2nf/HrVPxrEG7C2U8UkLUAEIgBU7JHfU9TtUcdw519wuvHxrMmfsKCjdmdDRYnzcA0omvBLS3u0cvxiJyFXvp8iRoRtWVX4jDHtFeE7f0rH7Gv5lhVo6lX6SdZ0+nanK+Q1d25SrtoeoPcV6FkLad9jcqZ9suIGrprNOo3T1B/51oPw1ZqZvHbhKc6W0nKmYGZZ8R8tppKQy8xcBtuSoqyiASFTttVNw/CblDQSWmzOqhmhQPWZFaoINyLMFSwp4MXsUwIOYk0pEcp9Wf0y6r+31psscal65ge42lOh2JJKvsPlQu/wlRUCWE5hsc407xBFCbmydbSrlN5c/vELTrHqaI9QHf5AAT1J1mTBkGenbzmtmGYsUHKAAFET8P81hVPavrSVKUAkSSdABTCLHMrcWKjihyCa+XJlCvMGjGH8ILCObcuBpHb9Xx7fGtDPDqbpzlMaIABLhJPhJIJH8Ur1U5vwkcmKeDtKLYXlOUaExpPaa3sMpW6lsmJUAfKqivA2GmBbthIaSk5iTsBqVE9+s1KWsXa5v5Ss6gqEQDJM6aede+0M46YfzK9/wBLbQyG0AZYE9/M+tGVC3w+xKnCIyySfeUSNh18tKnNpxG4spSpeU7HtPn8aYHOHEuKaLxU4swASokI1B0TtsI+NCMlepa+LaBvbj6fWBuEroC6tGw2CtCSraI5h0J/3AdapN5iJf5zLIGZspSpSvdMwopEa7aT50l4dw1cN3639G0rWQFAgnIBAEHvTDctJsm3n2U6wpxaZPjIEkyZgx1okNCoOq2OwYd/5ucOKOO0JKrRhC1Xbgy5cpATI3J2IiSIr3wkwEtJbLawpKktlaf1BAzAkjZBMikfgvHFXuJP3zvgQ21MATA90dNTqapNuAyhZDpXkb8QgSVGVZyQJkiB8KIkk2ZNlAxj4wP9xL4qJvr5QQcyLZJEaQFnfXvEb0tPskSQCI3/AHolwVelYczOpJcU5qJVmKvdEkTp+1ejYLhTZ16GNj/eks20WZ2tM4wrR6FRMxpMoCv+Cu3DmKnIUqOxgefUV24uwUhCZOxAFEME4NSi1dU4mHgnmNq1lIKTGm3TrWIQwuK1WoXLjqZnSLW6yrUrMrKqRMJnqSOk6fOmz/rUzlOqYzyYTqJkSKFnGkoZtnnE+F5CUOKjykH0maC8SWBCF8t8JbM6anwxt/engVOUx3gWJlxjj1ZfDbRTlmCoiRPlB2rE9xS8tZQckAZswSZj0mlJYSlQyqzEEelFLm5UHyUiSUCiZRCoDioJW4RTfw5xS1boaSwwlT6jC1L1I7QY0EdqBuYCoJzKVGuxHTvXfD0IbWCpPuiR3M7HtpvXmYVOgMOU3G9a3rleQkrKjonpPpT7gtkbVkJgGB4j3PbvHalH2b3qnHVlLeZSQNeqZMEin28GVUCCCdZ+9L4AkaIVYh+4vcV4glFuoQYXBcA3yHYT2nWk7hBtq1dF0lIABPvpJyjWCPPpWjEMW/ELujy1KTmSEJ8k+ER8ppcVYXKgEKH/AKyOvpNKDc9y34lIpo14222btRSrK2/CkkfpURJ1/wCDWmayRdEKyxnPXOYCQIOk6g66D1qfqQUhKXFZlhMZUnboKeODcOeXapS6HkKSSAuDqkxpO8RpQhT2YD2qjdHLhl1LlqBtG4zFUHrBJnehGLpXcBbH5vLKVBagADp+mTrqOwoxhuChtKspidyTA02oddssoBWXEnlpXJSvbN7xOuvfWjvq5zyfIlYK4VwJm2YUppbjRdKP+6PFKSfDA1MidKIca4uprDX15xqIQqJJB0GaSNZ/xSzbcV2zSEpDweCTmBcMqkzBGm/lQr2jY8F2jbbTaQhxeYwZ1Os7da0fum7Wdxc8ezhjmBCBIVPhIE6nWq0nh9DSe6upNTH2RtKbuWQRooET2kTH/O1WXER4TQZBYJh6rKSwUSPcf3IbWwk7KdEnsBvRTmrNzcoclI5YSPhpNLvtTUFXFq0eq5PxKU/zT88+kyl5PLVGXP0I9aLEvgIBbavIiktphGHMG48SGwFR3iQKRsfxNy4zOMMkNDQmNPSO1U64wJpbQZCkuITHvdY1AJHSaA4vbPBISjlt5TsB4Y67U4GCjLXMk6gCfdymRR1FvNykf1IIPwNF77CEOrIyZVAyFjYx3FbsRS0LtspUNEKkJ31yxtRE3CZh6iva4gtTBWvxZ5Rqd4iJrzzgpRyiYCcvYADxD07VjeXlsGD3dX+1eLUZkk5soieup7V5l7lunzbhXuVH2XYy1b5gtQSp8yFnQBI6Dtr3qgXrBkrR4kEa9eusfCpJgHDAXZtvlwNCVBS3FAJgGAADqST0Ap1wbEU2KRK7h0KEj8lSGz5guR9BSCCbisqqTuU+R7E5Ytwkl4rU2VIU4pKSodNNDHeZoFh+A3Ftm5pQ6kKyhSDJnsodD5UL4p44v7hS2m/yGpPha94+qt9fKK7cB4VcrdbCuYtts5ygnQDeT5k/E1gXaO4zHjzL5PwB9Y1sYgG0ly3w0F8nwLcUTpHveLTN5CgGI8Q4qHBzrjJ1yoCdu233p844wpf4TMyoILSw7lIJ0OhSmPXap/h9hcpuUuOsOJbndQ0Pbeta+o7TNhyAs1f9nmFLHFl4jdsM3C1FvPq2DCSI2IEb0T464GY5L67UFp1tBJSCcqk7kR00FeeHOFVi8/EjRAUVlXQnokedbvaNxihm0cbkB91OUJBBIB0UTG2laF45is7j5VGHqSTg3hQ3bqi4vKhETl94zO3b1pgxrgcFKlWxUAnXlqnYCND6VjwJK7Ztu5aWAtZIhUZTH6Y671RcAxR64bzvsoaEwCVST6CJ+dBkc3c11bEdymB/Z7Zrbu2EuPeJJ1Rl0Mpkax0+tVjFzCDSXhyG27ptegSDIUDM6ER61ox72lWyCUnPoSCcvSN/2ivXeMyF8b5XtRJd7UipV22Ux+WiZJAgzPX0pgwnie6WhRWELRpqrQn0jSpzxriibi8W4gkoMZZ7R/NMXEPE4RbtWzGktpKyBqAUiQD3NNRSEFx4x2NhHP4hVnjKzKiFJW0diUkxPw0iuylMu+Jq+GmwWEn+DSNacOuOsKeTEJ0AkSe+leMNw9lUtu8wPEkJEaTGk9aMC5r6ZB+xv8yhpbWANWVjykH966qtGyQS22FERIImpGt1SV5W1r3gQSJ+FaLPEn+YiXlpEgZjrAOk60W2SnA18Qvf8LXBsbdoNHOlS1KEjQGIO9deFOHHmFLNxbiMvhLhGQHroDKtOgrVhfFxM5sxI221nYdqKI4iQsyopOVQ94gSOuggf4oC5raZdj0bKRkHQmq2tkF5l1Q5jbBJyAFAO5OhgT222FdeKcaubospCFNMolSc6sylDbxEaeUfOsD3GLaSQgZpJ8CRAHSJjX4V7wu2bxAwhCmnQPEU66dMokT6TQWAKlJQIRkK1Uz4YkPPJQkA5jAAHWq5wrhQYSQYlR10giNI9KU8G9nbtm4i5QQrlnMRpqOog7GKbXeKWOYhCQ5zXCEpSUGBP6idsvx1itRKMh12o+TxxmxOGHcTm5uLhnkKS2wY5itlK9Onceldb5tBiULUZ6bepJMRRe7fQjKg7rkbb6a1C3LPElPPs2rr5baWtEcyBoTAEntFE1Tn403njiMmPcXJYfNmWy6gAKjPlKQr9IgjasCuELe7acValTbsSW1gqJ9Dv5dax8Eezpy5cccuFKQEHxkiVFW5GvXqTT2jhFNq6y7buKOVScyVEaonxEHymhsE1OizLhFA+UnN7wMUKCHApCokGZBjqKM2HGbbNuhm4QoKQICk7GPSqPj9o262ta1eFQhJAnKdRmBHrr6VFXWwnOlavEklKp8t6Wy3wY7DlXUCnjTgeNpvnm7dpKkhJEKGmkGdD1qhL4Kt8hSUA6bnU1E+E+IeRfscqCC4lCj0hRyn71eMPx9t9b6UGSyvIr1j7VmwASfVMyEKh4kB494OVbXCsgAbOqdR8RrS022VqSkmFGE+Lp018hV342sUuoVJhX6SQDlPQjzqKvYGpJUFr1EmY37bnr17a0WJ7FH1Dw5b5MZbrB37dlCLX8zMJUU9Ff1CekaV2wmxW64h64bLbje5iAsRA+IoPhV+9c/lm4LSWxukCCNokdhtWuwxVrn8lolSEJUp15xRJISP0iYAmKrr6SZ8hXvuZP8ApyLH858hTqpLbSek/qV8KCYg8t1RdIISYSnSAIGwijGN4yA4lwoaeacTKcydRGkSNayYzjwdaabbQhCQDIA1TrsCe+87mvERmJjYJhFeCOrfU2wydDCQOg6EnaTEyaaME9mYUv8A+UtScsEoQJmRIhW3cGqMxgqWQoogOKHUSJ7x61mcvWkqRbPOFTygSCfCTMzGXYD7RvUQU+5W/wDyGQqFTgTkxhNnbojkNNpHVeWT8SSfrShi/HDLa227Q5iDDi0gQE9AFQJPnWXjXhIMkOkqW0owCtSlFJ3gydqU7FoGekdBWilNxum0i5RvZrlu4e4heu2yltLZAgEqJ+Mx09KEcW42lF+wwhsLdQiVLTpkJPnoBp1PWmDhbDG27JnLBUEFcjeVCT5x0+FTGzUpZW46shTqypUb9YG/QDqaYWMkwYEfM23oRtxjjHMcv4dLjo0TCyQFfAd+gOtHuGLFTVuAtlQdVKnCSk5lqMqOhkehiKnjV7ynUutJ/wC2ZGYzMelUjhfGnLxBc5HKRsCozmPXKO3maC7ntZpxiUFRxNam1ABIATzNzImY106mBQbGsLfLaWm3wlUKglPSNB9jPlQf2hWFw2tNyp3M22QG0oBBQo/qOvwmlm+9ql5kKMrWYDRZBn1jaawiT4tO+Rdycze7xwbRizYELcZK230TulPhEnzJkelJ/tBdbuLkPsJUlC0grSRELEg/QAzRL2fcLfi3nH7hRKE+JzX3iddfLvR/inGfweUM2ra2HIkwN+20z60wtzGKVxkADyHf0krbZhQA30OnSqt7NVotrZay6lx18hRQNVJiRrJkncmgmM8CqccQ6yjlJUApSFGAJ6ADXWlPGsIdtnJXuTKVpPWe/Q+VD3xK2ddSu0GpQ+Lbpx9txLRynoTpSTiuHuvIbTIzLUUq8ssSo9YND08QXjqggPKUVGBMfxRvD23EWi3nS4VhZCgd8oGgg7DrXlTYOJK2MoKMyYfgLVu5LpJI1AJ8JEaE/wAV/XH4NQWVtlK1n3wogBPaNo6ViVxIHYRygnrvOtccTXoGyM4KZgQCI0+Fet91GRPjO651vQ240G2UaJV4SFbT3ncVgucObaKS4s6RIHX0rAl9aAQEkDfrMTvX1d2lSpUJgRrrOm9NCuD3xGKxAoGXq44k5BsrdbhW48qXFmBI1+ABVAjyr3ivDqnsQbezQhLcKg6+QHxJqNYxjq7p8vL8J0CQP0gbAfz3ourjq+KMofI0iQEzHrE0szoro3I3JGX2m4vkaRaZ865Cld0pT7s9JP7Uq4ZZryhRED70c9nfCZu1OPvOBSARIVqVnfVR1ArpxRi7S7xLVskBlpOUlOxO5M/SsNVK9I3xN8QH3jtwHjCCEMO+8kktn13T/avHDnCzb13dKVq028pKU9zuZ7ATSdZ4uttSSmBlMjQTPymtuE4m/Z/mNLCi6olYVrmM7nsfOsu4GTTuGZsZq5QcS4Wt3G0tLaS2pUhKkiIPTUfODRrA7blWzTZGqEhJ9RpPx3rBhTr9w2FXDaG0mDEnN6x+n716eYR+IQFOL8QOVGbwkpgn1MVonEdnPix6gD2m4yW7R1vISXYQkgaRuT5R/FSTh60S9dMtOHwrWEk9Y6j5V+iX1pPgUJB6EV+feLrltnEVm2ICW1pUkjYKEEgeU6VnuX6DJ4tjHZEdMS49asbwWqWwGAMqyB7oO3rHWiF8ptaA4gpUhJDgMjL4TIM0lY4GMTIeaWlm4iFtr2V6GjdjYC2bt7RLSV8+OcqTGUjxH06aVpAkz4gB/PuNL974M2VShGaEiSrqIqV4hiSnmr5TqChOdJQlWhSqQPtr8ao7WMtpWpsEFTYHhG8RpA9Kw8TWDVzZOc0ZCkZs22o1Hr2oVIBiUO03Jtgzf4YtXB8S5Cg3p7kxJ8z0piuOJGXHw2kK8SSpRXpJ6jXsJFJb13L2g/UAPJKdgPvWdV6QW19QSfUE7fcU3ZZl+W3ndnD21XK2yqEycpH0FZHHQhZBAWUkpAjt3rTd2qrq5V+HSVaA6aQIG/QVzvMEdt/E5A1GWDMnfp0pnHuTsb4mnDcb5QVzEiSmBHbtFfy75b0hCEoTG5ifWu1m80lGeUiRCgev+K0PLbLSi2Bm2KSqI857eVTFhfCxB4NyiXvs4tQha2lco7SRnCfQdK2WHAeHKQFglzqVFWhPX/nnSt/qlxJytCUjQqOs+tNXDbyCkqbACj75UZM+nTrpW81ZlTtlxiixm+24CsyIQFhJ3CVkBXrG4rDi/AtuyElpKgCoZgNVR1I7mdaNsYpDobhZJE5svh06Tt8K+Xt+hbqAlBWtOxMhKZ3Pma93EjPlBuzBNr7PQPEHArbRQj/yn9q0Yngim1N5GkqIIOUEaxrG/wA6ZrNUDeT19ayvuB10NFK9BnzgQB0ie/lRXQm/qshPJnRXErZTmJUjYEKSrNJExEb1N+IMYuLu8C0JcZaZTLSiCkqUdj5TGgqtsmN9Yrkm5z5pRGVUCQNY6jyrAQDcVjYKbqSHibFb/JHOXy1DcCCRGuu9IxtIr9B4raoUmFJBB0/tSXivBjKkiJBzeIz0OgA7AHWsJE7Gm1mJBW2pJnhBiqFYcSOpw1C2EB0tSh0KnMnsoR+mKIN+zK3bkvLK/GgpVMSI8SSOxPWirHDzFvCmUEQlSZBOoUZBV3I6GiBFUZNq9Rjy9dyWYNeuPYihbgOZSoUBIgftFfOLMYeLzjH4hbjSVQNdNOhjeD9qoLSgvONphJKdCeh/ihN77PGMpKSsGN5nWZn5aUQYHmTK67vKJmIWoRdo1hKspCvJQ3+dYMURDqkAyEeEH0/vVCZ4Ft3dVKd0ISgE9BuPQ/SvD/ArDKyFJzDQglyDoZMjcyNK0ERvyrcF8CLZ5LqVryLnMrpKAPtM1hxDiYrYdY5ZdlSsrmXTJPhPw2FNmDYNaIWoqaQBEQozrmBB17aCetM9s8nPlbSjIlJy5csSTJ0rLF3EORdyS4N7Orh9Y5iS0gKyrKtxIkGOo9K9vcLusrLSU5iSRm/qCdyPKrDauK5hzhQ7EnQ6biheJBlts5nsqgFEFUTrOnzocjMeos/aKSLN+4QEIAZRESB4lfxRmxtvwhS0cyirUrPTtNMrIbQtKVkJn3Z6194ntUZkL76fKhT+0b829qI4mbO4BKFoVpsowYr7bY8g6OCFDQx/Ios1wu08ELIggdKH4xZW7CsmYZiJAjU0dAzMfxuaNzbh1y0hBDMeIkkTrJ660SYUQ3lSqDG5E/vSieG3MqXR6wDFEsn5eZK3EGN9CJ9KzaT1BbF/SbjDaEoRlccK1a+KImfIaV0Q4YOsnz0FT7G8Qv2Gs7TrTsHqmNPnvS817VbwK5a7UKV8RPn2rApMEqQLMpWNYgptgrWEhafFvoIMjUjWdqAHidABUWdHIXrAzf7f71Nsc9qK3zrbtiBEKJI+WgrzgXEV2+4BkStJ8MEAJT/FEcRAszylfZlK4ixEu8pFvBV76kHaBsPma12+IJStDLpyuLTmCT16GDtQhvAoczLcWhSkgnlqkR2mNK7YrjDaUZlnwpGhAlRjzNIbKq8RXfU1XtklJzpzToAkCQTO+mxjvXtd4GlfnKSEEf8AAfOkPFvaNCE8gKRP9W5+tccF4g/ELzKjmf1qGYp8xOgrSxVdxBqMA+sfWLvIouKUENzKeYQNI6DeD3NJfEeEBx11fOS4peqQkZsoHTMToPSvd1w2Lp5K3XnVj9Wb9o29KYsEwEtXTkDwJSOWfI7jtND8oIBWacuw+MljFipy5SykHXTvturpRq+4bdaGVtwEAyP0qPkSKey8OepIbTmG2gETuZ7UMurQLW4tI90766/3oWyZXa04AmHVkd9xdXhl8IXAKYgpDiykadRmmgV1hV5JCkKI3n+5qjYfeQcmRSid9NPSu2LYxmt1BDaxlJCiRoNKz9Q46AM9+oY9xnxbD0Ow4kjMnodjSjcsXa7gN5Ya0jqPOK74dfLDaRmJnTWmnBbomAYitxZxk4EwOcYuF2bgMMZlmIFKmF4cq5uVPOd9PIU04suWykgEEa0PtXuW26UgDKDGlUdnbMx5NqmuzGC55aGSVJkJG1KGI4owpBCApJI2I0odhvEjzhyLVIOvnWbF3Tr8KfK9PipqJnFeHqeWlJMIA1FH8RbbRb5coKyIFYsKO5rvdiXADtSTyxlD+b0ehFV32atupzphLm8dDRHDrF2yEBlBPeKZrN4pdSIEedMd42FpkgUIYkcyEsoybmF3JavH1NPZnAUp6gftQr2hAvsJcbSYkR006zR7GWErd1A0NfMZXlaSgAQrQ0BSnBHYlGTClDYKuSi0RmblwkpSSEweu/yojgmZlOZI98z8OlYsRtwHQ2JCM+3rTLhWHoSvKE6FNVsu8cTnZAcfDRv4NS683CmgkJ/WTGat+MY0CC0FgOJ1VH6QP5oO5jTrdugJIGkbUrXz6nHSpRMkax1qDJj3A1FK/lC5xpPO8S1LBTr69q13nESAlASkgDcUBssPSEhzWZPpXYNjKqnY8YYWYh8hU0IxKxRDTKCPCVyZ61ytypxC1ZwlMKnMd9D0pNunCdCownYTtWtxH5CjrsT9KmbTquQEzoYW+QVP/9k="/>
          <p:cNvSpPr>
            <a:spLocks noChangeAspect="1" noChangeArrowheads="1"/>
          </p:cNvSpPr>
          <p:nvPr/>
        </p:nvSpPr>
        <p:spPr bwMode="auto">
          <a:xfrm>
            <a:off x="152400" y="-738188"/>
            <a:ext cx="1257300" cy="185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4800600"/>
            <a:ext cx="83862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The people carve vegetables 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into historical and biblical 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itchFamily="18" charset="0"/>
              </a:rPr>
              <a:t>scenes. 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tellar" pitchFamily="18" charset="0"/>
            </a:endParaRPr>
          </a:p>
        </p:txBody>
      </p:sp>
      <p:pic>
        <p:nvPicPr>
          <p:cNvPr id="1026" name="Picture 2" descr="http://t3.gstatic.com/images?q=tbn:ANd9GcQqFZ-gCORbnxYSCNgp-EkwA_LD536qnjInVvfLYFqxeyw7oJy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36934"/>
            <a:ext cx="3511247" cy="221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T2WYqVw7iIxiira17Hrh8spLcMvgI_9elMmS2eud9pBT6hxnA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247" y="2250381"/>
            <a:ext cx="2432353" cy="220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R6eY-3Fm2IzLwOqXzjZMhPdd-8AaBtpF1DWEU8rJFKscERecIi8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36934"/>
            <a:ext cx="3190163" cy="2214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997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906">
        <p14:ferris dir="l"/>
      </p:transition>
    </mc:Choice>
    <mc:Fallback>
      <p:transition spd="slow" advTm="1290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869576"/>
            <a:ext cx="8305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800" dirty="0" smtClean="0">
                <a:solidFill>
                  <a:srgbClr val="CCFF66"/>
                </a:solidFill>
                <a:latin typeface="Haettenschweiler" pitchFamily="34" charset="0"/>
              </a:rPr>
              <a:t>CCCTS</a:t>
            </a:r>
            <a:endParaRPr lang="en-US" sz="20800" dirty="0">
              <a:solidFill>
                <a:srgbClr val="CCFF66"/>
              </a:solidFill>
              <a:latin typeface="Haettenschweiler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8510" y="1789418"/>
            <a:ext cx="5535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CFF66"/>
                </a:solidFill>
                <a:latin typeface="Britannic Bold" pitchFamily="34" charset="0"/>
              </a:rPr>
              <a:t>Business Marketing</a:t>
            </a:r>
            <a:endParaRPr lang="en-US" sz="4800" dirty="0">
              <a:solidFill>
                <a:srgbClr val="CCFF66"/>
              </a:solidFill>
              <a:latin typeface="Britannic Bold" pitchFamily="34" charset="0"/>
            </a:endParaRPr>
          </a:p>
        </p:txBody>
      </p:sp>
      <p:pic>
        <p:nvPicPr>
          <p:cNvPr id="2050" name="Picture 2" descr="http://farm4.staticflickr.com/3404/3275925965_0dfbc62705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318" y="2743200"/>
            <a:ext cx="5791200" cy="3863817"/>
          </a:xfrm>
          <a:prstGeom prst="rect">
            <a:avLst/>
          </a:prstGeom>
          <a:ln w="38100" cap="sq">
            <a:solidFill>
              <a:srgbClr val="CCFF6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61212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14658">
        <p14:ripple/>
      </p:transition>
    </mc:Choice>
    <mc:Fallback>
      <p:transition spd="slow" advTm="1465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afterEffect">
                                  <p:stCondLst>
                                    <p:cond delay="75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4" grpId="2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Radish</vt:lpstr>
      <vt:lpstr>What is a Radish?</vt:lpstr>
      <vt:lpstr>PowerPoint Presentation</vt:lpstr>
      <vt:lpstr>Night of the Radishes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Radish</dc:title>
  <dc:creator>Student</dc:creator>
  <cp:lastModifiedBy>Chrissy Burke</cp:lastModifiedBy>
  <cp:revision>27</cp:revision>
  <dcterms:created xsi:type="dcterms:W3CDTF">2012-11-27T15:58:14Z</dcterms:created>
  <dcterms:modified xsi:type="dcterms:W3CDTF">2013-01-02T16:43:42Z</dcterms:modified>
</cp:coreProperties>
</file>