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272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B15B-DFFF-4763-A885-7FA080A0A08D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BEF9-55D4-41CD-B901-BA8F5B82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GRADEQUICK/EDLINE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Dawn </a:t>
            </a:r>
            <a:r>
              <a:rPr lang="en-US" dirty="0" err="1" smtClean="0"/>
              <a:t>Gessel</a:t>
            </a:r>
            <a:endParaRPr lang="en-US" dirty="0" smtClean="0"/>
          </a:p>
          <a:p>
            <a:r>
              <a:rPr lang="en-US" dirty="0" smtClean="0"/>
              <a:t>Putnam County Schools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 err="1" smtClean="0"/>
              <a:t>Gradebook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3276600"/>
            <a:ext cx="1371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Attendance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3352800"/>
            <a:ext cx="1371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Attendance via Seating Chart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3352800"/>
            <a:ext cx="1371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Planner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3352800"/>
            <a:ext cx="533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Edline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Edline</a:t>
            </a:r>
            <a:r>
              <a:rPr lang="en-US" dirty="0" smtClean="0"/>
              <a:t> Parent Notification (Tel A Parent)</a:t>
            </a:r>
          </a:p>
          <a:p>
            <a:r>
              <a:rPr lang="en-US" dirty="0" smtClean="0"/>
              <a:t>Interactive Classrooms Ex. Homework Hand-In, Online Quizzes, and Interactive Assignment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Student </a:t>
            </a:r>
            <a:r>
              <a:rPr lang="en-US" dirty="0" err="1" smtClean="0"/>
              <a:t>Dropbox</a:t>
            </a:r>
            <a:r>
              <a:rPr lang="en-US" dirty="0" smtClean="0"/>
              <a:t> </a:t>
            </a:r>
            <a:r>
              <a:rPr lang="en-US" dirty="0" smtClean="0"/>
              <a:t>(10mb)</a:t>
            </a:r>
          </a:p>
          <a:p>
            <a:r>
              <a:rPr lang="en-US" dirty="0" smtClean="0"/>
              <a:t>Web Lockers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Automated Update of Rosters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EDLINE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961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>
          <a:xfrm>
            <a:off x="1371600" y="23622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Look for Winfield Elementary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NEW LOOK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Menu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Menu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Edline</a:t>
            </a:r>
            <a:r>
              <a:rPr lang="en-US" dirty="0" smtClean="0"/>
              <a:t> Menu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</a:t>
            </a:r>
            <a:r>
              <a:rPr lang="en-US" dirty="0" err="1" smtClean="0"/>
              <a:t>Gradebooks</a:t>
            </a:r>
            <a:r>
              <a:rPr lang="en-US" dirty="0" smtClean="0"/>
              <a:t>/Select Grading Period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82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GRADEQUICK/EDLINE</vt:lpstr>
      <vt:lpstr>LOGGING INTO EDLINE</vt:lpstr>
      <vt:lpstr>Slide 3</vt:lpstr>
      <vt:lpstr>The Old Look for Winfield Elementary</vt:lpstr>
      <vt:lpstr> The NEW LOOK</vt:lpstr>
      <vt:lpstr>Home Menu</vt:lpstr>
      <vt:lpstr>Tools Menu</vt:lpstr>
      <vt:lpstr>My Edline Menu</vt:lpstr>
      <vt:lpstr>Teacher Gradebooks/Select Grading Period</vt:lpstr>
      <vt:lpstr>Teacher Gradebook</vt:lpstr>
      <vt:lpstr>Taking Attendance</vt:lpstr>
      <vt:lpstr>Taking Attendance via Seating Chart</vt:lpstr>
      <vt:lpstr>Reports</vt:lpstr>
      <vt:lpstr>Lesson Planner</vt:lpstr>
      <vt:lpstr>Additional Edline Features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GRADEQUICK/EDLINE</dc:title>
  <dc:creator> </dc:creator>
  <cp:lastModifiedBy> </cp:lastModifiedBy>
  <cp:revision>22</cp:revision>
  <dcterms:created xsi:type="dcterms:W3CDTF">2011-06-14T14:16:35Z</dcterms:created>
  <dcterms:modified xsi:type="dcterms:W3CDTF">2011-06-21T03:29:29Z</dcterms:modified>
</cp:coreProperties>
</file>